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9" r:id="rId2"/>
    <p:sldId id="258" r:id="rId3"/>
    <p:sldId id="272" r:id="rId4"/>
    <p:sldId id="276" r:id="rId5"/>
    <p:sldId id="275" r:id="rId6"/>
    <p:sldId id="266" r:id="rId7"/>
    <p:sldId id="273" r:id="rId8"/>
    <p:sldId id="262" r:id="rId9"/>
    <p:sldId id="278" r:id="rId10"/>
    <p:sldId id="279" r:id="rId11"/>
    <p:sldId id="265" r:id="rId12"/>
    <p:sldId id="259" r:id="rId13"/>
    <p:sldId id="260" r:id="rId14"/>
    <p:sldId id="261" r:id="rId15"/>
    <p:sldId id="277"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033"/>
    <a:srgbClr val="44A796"/>
    <a:srgbClr val="9CC1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0AB02-28FC-4C44-A8ED-1E41300F8A68}" v="5" dt="2026-04-06T07:02:38.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p:restoredTop sz="94676"/>
  </p:normalViewPr>
  <p:slideViewPr>
    <p:cSldViewPr snapToGrid="0">
      <p:cViewPr varScale="1">
        <p:scale>
          <a:sx n="96" d="100"/>
          <a:sy n="96" d="100"/>
        </p:scale>
        <p:origin x="960" y="464"/>
      </p:cViewPr>
      <p:guideLst/>
    </p:cSldViewPr>
  </p:slideViewPr>
  <p:notesTextViewPr>
    <p:cViewPr>
      <p:scale>
        <a:sx n="1" d="1"/>
        <a:sy n="1" d="1"/>
      </p:scale>
      <p:origin x="0" y="0"/>
    </p:cViewPr>
  </p:notesTextViewPr>
  <p:notesViewPr>
    <p:cSldViewPr snapToGrid="0">
      <p:cViewPr varScale="1">
        <p:scale>
          <a:sx n="90" d="100"/>
          <a:sy n="90" d="100"/>
        </p:scale>
        <p:origin x="37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e Erkan" userId="0bd0a55cb1d19404" providerId="LiveId" clId="{37BF9C4E-BDB6-5421-A747-243AAED4B8C1}"/>
    <pc:docChg chg="custSel modSld">
      <pc:chgData name="Nice Erkan" userId="0bd0a55cb1d19404" providerId="LiveId" clId="{37BF9C4E-BDB6-5421-A747-243AAED4B8C1}" dt="2026-04-06T07:02:38.239" v="14"/>
      <pc:docMkLst>
        <pc:docMk/>
      </pc:docMkLst>
      <pc:sldChg chg="addSp delSp modSp mod">
        <pc:chgData name="Nice Erkan" userId="0bd0a55cb1d19404" providerId="LiveId" clId="{37BF9C4E-BDB6-5421-A747-243AAED4B8C1}" dt="2026-04-06T07:02:29.651" v="10"/>
        <pc:sldMkLst>
          <pc:docMk/>
          <pc:sldMk cId="2864287286" sldId="259"/>
        </pc:sldMkLst>
        <pc:spChg chg="add mod">
          <ac:chgData name="Nice Erkan" userId="0bd0a55cb1d19404" providerId="LiveId" clId="{37BF9C4E-BDB6-5421-A747-243AAED4B8C1}" dt="2026-04-06T07:02:15.896" v="6" actId="478"/>
          <ac:spMkLst>
            <pc:docMk/>
            <pc:sldMk cId="2864287286" sldId="259"/>
            <ac:spMk id="3" creationId="{DAA5EE7E-D926-CC40-1B51-08EC5F9E3487}"/>
          </ac:spMkLst>
        </pc:spChg>
        <pc:spChg chg="del">
          <ac:chgData name="Nice Erkan" userId="0bd0a55cb1d19404" providerId="LiveId" clId="{37BF9C4E-BDB6-5421-A747-243AAED4B8C1}" dt="2026-04-06T07:02:15.896" v="6" actId="478"/>
          <ac:spMkLst>
            <pc:docMk/>
            <pc:sldMk cId="2864287286" sldId="259"/>
            <ac:spMk id="15" creationId="{5911889B-C4C9-8F6D-749F-4667D36E3375}"/>
          </ac:spMkLst>
        </pc:spChg>
        <pc:grpChg chg="add mod">
          <ac:chgData name="Nice Erkan" userId="0bd0a55cb1d19404" providerId="LiveId" clId="{37BF9C4E-BDB6-5421-A747-243AAED4B8C1}" dt="2026-04-06T07:02:29.651" v="10"/>
          <ac:grpSpMkLst>
            <pc:docMk/>
            <pc:sldMk cId="2864287286" sldId="259"/>
            <ac:grpSpMk id="4" creationId="{F74A89EC-FB19-E76C-B1FC-739AE939809B}"/>
          </ac:grpSpMkLst>
        </pc:grpChg>
        <pc:picChg chg="mod">
          <ac:chgData name="Nice Erkan" userId="0bd0a55cb1d19404" providerId="LiveId" clId="{37BF9C4E-BDB6-5421-A747-243AAED4B8C1}" dt="2026-04-06T07:02:29.651" v="10"/>
          <ac:picMkLst>
            <pc:docMk/>
            <pc:sldMk cId="2864287286" sldId="259"/>
            <ac:picMk id="5" creationId="{18DA98C8-9233-E38B-E570-420F9520B1A1}"/>
          </ac:picMkLst>
        </pc:picChg>
        <pc:picChg chg="mod">
          <ac:chgData name="Nice Erkan" userId="0bd0a55cb1d19404" providerId="LiveId" clId="{37BF9C4E-BDB6-5421-A747-243AAED4B8C1}" dt="2026-04-06T07:02:29.651" v="10"/>
          <ac:picMkLst>
            <pc:docMk/>
            <pc:sldMk cId="2864287286" sldId="259"/>
            <ac:picMk id="7" creationId="{26C04701-5053-A035-21D4-308C66DA3656}"/>
          </ac:picMkLst>
        </pc:picChg>
        <pc:picChg chg="mod">
          <ac:chgData name="Nice Erkan" userId="0bd0a55cb1d19404" providerId="LiveId" clId="{37BF9C4E-BDB6-5421-A747-243AAED4B8C1}" dt="2026-04-06T07:02:29.651" v="10"/>
          <ac:picMkLst>
            <pc:docMk/>
            <pc:sldMk cId="2864287286" sldId="259"/>
            <ac:picMk id="8" creationId="{E721B3F8-649E-3AB0-CEEA-AE77D0587357}"/>
          </ac:picMkLst>
        </pc:picChg>
      </pc:sldChg>
      <pc:sldChg chg="addSp delSp modSp mod">
        <pc:chgData name="Nice Erkan" userId="0bd0a55cb1d19404" providerId="LiveId" clId="{37BF9C4E-BDB6-5421-A747-243AAED4B8C1}" dt="2026-04-06T07:02:30.524" v="11"/>
        <pc:sldMkLst>
          <pc:docMk/>
          <pc:sldMk cId="2524025120" sldId="260"/>
        </pc:sldMkLst>
        <pc:spChg chg="add mod">
          <ac:chgData name="Nice Erkan" userId="0bd0a55cb1d19404" providerId="LiveId" clId="{37BF9C4E-BDB6-5421-A747-243AAED4B8C1}" dt="2026-04-06T07:02:18.628" v="7" actId="478"/>
          <ac:spMkLst>
            <pc:docMk/>
            <pc:sldMk cId="2524025120" sldId="260"/>
            <ac:spMk id="3" creationId="{3ACFC1EE-2BC7-9831-FB3D-F50E3CDCE19F}"/>
          </ac:spMkLst>
        </pc:spChg>
        <pc:spChg chg="del">
          <ac:chgData name="Nice Erkan" userId="0bd0a55cb1d19404" providerId="LiveId" clId="{37BF9C4E-BDB6-5421-A747-243AAED4B8C1}" dt="2026-04-06T07:02:18.628" v="7" actId="478"/>
          <ac:spMkLst>
            <pc:docMk/>
            <pc:sldMk cId="2524025120" sldId="260"/>
            <ac:spMk id="13" creationId="{C02F44F9-82E7-D226-934C-8AC866942095}"/>
          </ac:spMkLst>
        </pc:spChg>
        <pc:grpChg chg="add mod">
          <ac:chgData name="Nice Erkan" userId="0bd0a55cb1d19404" providerId="LiveId" clId="{37BF9C4E-BDB6-5421-A747-243AAED4B8C1}" dt="2026-04-06T07:02:30.524" v="11"/>
          <ac:grpSpMkLst>
            <pc:docMk/>
            <pc:sldMk cId="2524025120" sldId="260"/>
            <ac:grpSpMk id="4" creationId="{646C64FF-981E-0306-DBCA-7E0271C18C68}"/>
          </ac:grpSpMkLst>
        </pc:grpChg>
        <pc:picChg chg="mod">
          <ac:chgData name="Nice Erkan" userId="0bd0a55cb1d19404" providerId="LiveId" clId="{37BF9C4E-BDB6-5421-A747-243AAED4B8C1}" dt="2026-04-06T07:02:30.524" v="11"/>
          <ac:picMkLst>
            <pc:docMk/>
            <pc:sldMk cId="2524025120" sldId="260"/>
            <ac:picMk id="5" creationId="{DACA8733-2677-0D9C-95AF-D92A94B3B2ED}"/>
          </ac:picMkLst>
        </pc:picChg>
        <pc:picChg chg="mod">
          <ac:chgData name="Nice Erkan" userId="0bd0a55cb1d19404" providerId="LiveId" clId="{37BF9C4E-BDB6-5421-A747-243AAED4B8C1}" dt="2026-04-06T07:02:30.524" v="11"/>
          <ac:picMkLst>
            <pc:docMk/>
            <pc:sldMk cId="2524025120" sldId="260"/>
            <ac:picMk id="7" creationId="{98D02193-AE82-8238-E333-E984E1BC707B}"/>
          </ac:picMkLst>
        </pc:picChg>
        <pc:picChg chg="mod">
          <ac:chgData name="Nice Erkan" userId="0bd0a55cb1d19404" providerId="LiveId" clId="{37BF9C4E-BDB6-5421-A747-243AAED4B8C1}" dt="2026-04-06T07:02:30.524" v="11"/>
          <ac:picMkLst>
            <pc:docMk/>
            <pc:sldMk cId="2524025120" sldId="260"/>
            <ac:picMk id="8" creationId="{B6BE2AC8-B660-FE96-ADF5-16622C6B0DB9}"/>
          </ac:picMkLst>
        </pc:picChg>
      </pc:sldChg>
      <pc:sldChg chg="addSp delSp modSp mod">
        <pc:chgData name="Nice Erkan" userId="0bd0a55cb1d19404" providerId="LiveId" clId="{37BF9C4E-BDB6-5421-A747-243AAED4B8C1}" dt="2026-04-06T07:02:31.590" v="12"/>
        <pc:sldMkLst>
          <pc:docMk/>
          <pc:sldMk cId="773496567" sldId="261"/>
        </pc:sldMkLst>
        <pc:spChg chg="add mod">
          <ac:chgData name="Nice Erkan" userId="0bd0a55cb1d19404" providerId="LiveId" clId="{37BF9C4E-BDB6-5421-A747-243AAED4B8C1}" dt="2026-04-06T07:02:21.591" v="8" actId="478"/>
          <ac:spMkLst>
            <pc:docMk/>
            <pc:sldMk cId="773496567" sldId="261"/>
            <ac:spMk id="3" creationId="{24C15667-280B-621B-82AE-DDCBA4D29707}"/>
          </ac:spMkLst>
        </pc:spChg>
        <pc:spChg chg="del">
          <ac:chgData name="Nice Erkan" userId="0bd0a55cb1d19404" providerId="LiveId" clId="{37BF9C4E-BDB6-5421-A747-243AAED4B8C1}" dt="2026-04-06T07:02:21.591" v="8" actId="478"/>
          <ac:spMkLst>
            <pc:docMk/>
            <pc:sldMk cId="773496567" sldId="261"/>
            <ac:spMk id="7" creationId="{2D7804F3-7D29-80F5-05B2-044BDDB1AF9F}"/>
          </ac:spMkLst>
        </pc:spChg>
        <pc:grpChg chg="add mod">
          <ac:chgData name="Nice Erkan" userId="0bd0a55cb1d19404" providerId="LiveId" clId="{37BF9C4E-BDB6-5421-A747-243AAED4B8C1}" dt="2026-04-06T07:02:31.590" v="12"/>
          <ac:grpSpMkLst>
            <pc:docMk/>
            <pc:sldMk cId="773496567" sldId="261"/>
            <ac:grpSpMk id="4" creationId="{0C470DF1-7886-BA04-A7A8-5241FF9DD05B}"/>
          </ac:grpSpMkLst>
        </pc:grpChg>
        <pc:picChg chg="mod">
          <ac:chgData name="Nice Erkan" userId="0bd0a55cb1d19404" providerId="LiveId" clId="{37BF9C4E-BDB6-5421-A747-243AAED4B8C1}" dt="2026-04-06T07:02:31.590" v="12"/>
          <ac:picMkLst>
            <pc:docMk/>
            <pc:sldMk cId="773496567" sldId="261"/>
            <ac:picMk id="5" creationId="{3C8C0AF8-9828-17FD-5307-D14E98BB11A6}"/>
          </ac:picMkLst>
        </pc:picChg>
        <pc:picChg chg="mod">
          <ac:chgData name="Nice Erkan" userId="0bd0a55cb1d19404" providerId="LiveId" clId="{37BF9C4E-BDB6-5421-A747-243AAED4B8C1}" dt="2026-04-06T07:02:31.590" v="12"/>
          <ac:picMkLst>
            <pc:docMk/>
            <pc:sldMk cId="773496567" sldId="261"/>
            <ac:picMk id="8" creationId="{ACC56A4F-E8FF-3299-EBFA-72048450B155}"/>
          </ac:picMkLst>
        </pc:picChg>
        <pc:picChg chg="mod">
          <ac:chgData name="Nice Erkan" userId="0bd0a55cb1d19404" providerId="LiveId" clId="{37BF9C4E-BDB6-5421-A747-243AAED4B8C1}" dt="2026-04-06T07:02:31.590" v="12"/>
          <ac:picMkLst>
            <pc:docMk/>
            <pc:sldMk cId="773496567" sldId="261"/>
            <ac:picMk id="9" creationId="{1B99C4F3-8240-7D03-EF31-2C1002E1F9FB}"/>
          </ac:picMkLst>
        </pc:picChg>
      </pc:sldChg>
      <pc:sldChg chg="addSp delSp modSp mod">
        <pc:chgData name="Nice Erkan" userId="0bd0a55cb1d19404" providerId="LiveId" clId="{37BF9C4E-BDB6-5421-A747-243AAED4B8C1}" dt="2026-04-06T07:02:38.239" v="14"/>
        <pc:sldMkLst>
          <pc:docMk/>
          <pc:sldMk cId="3788564093" sldId="265"/>
        </pc:sldMkLst>
        <pc:spChg chg="add mod">
          <ac:chgData name="Nice Erkan" userId="0bd0a55cb1d19404" providerId="LiveId" clId="{37BF9C4E-BDB6-5421-A747-243AAED4B8C1}" dt="2026-04-06T07:02:14.226" v="5" actId="478"/>
          <ac:spMkLst>
            <pc:docMk/>
            <pc:sldMk cId="3788564093" sldId="265"/>
            <ac:spMk id="3" creationId="{633EBF4B-8E90-8EF4-83C1-EE301E7A1535}"/>
          </ac:spMkLst>
        </pc:spChg>
        <pc:spChg chg="del">
          <ac:chgData name="Nice Erkan" userId="0bd0a55cb1d19404" providerId="LiveId" clId="{37BF9C4E-BDB6-5421-A747-243AAED4B8C1}" dt="2026-04-06T07:02:14.226" v="5" actId="478"/>
          <ac:spMkLst>
            <pc:docMk/>
            <pc:sldMk cId="3788564093" sldId="265"/>
            <ac:spMk id="5" creationId="{276CAD81-132F-BF67-CC62-E468EEF396FC}"/>
          </ac:spMkLst>
        </pc:spChg>
        <pc:grpChg chg="add del mod">
          <ac:chgData name="Nice Erkan" userId="0bd0a55cb1d19404" providerId="LiveId" clId="{37BF9C4E-BDB6-5421-A747-243AAED4B8C1}" dt="2026-04-06T07:02:33.841" v="13" actId="478"/>
          <ac:grpSpMkLst>
            <pc:docMk/>
            <pc:sldMk cId="3788564093" sldId="265"/>
            <ac:grpSpMk id="4" creationId="{CAF8933C-0A72-6EC6-D06C-3E07262561CE}"/>
          </ac:grpSpMkLst>
        </pc:grpChg>
        <pc:grpChg chg="add mod">
          <ac:chgData name="Nice Erkan" userId="0bd0a55cb1d19404" providerId="LiveId" clId="{37BF9C4E-BDB6-5421-A747-243AAED4B8C1}" dt="2026-04-06T07:02:38.239" v="14"/>
          <ac:grpSpMkLst>
            <pc:docMk/>
            <pc:sldMk cId="3788564093" sldId="265"/>
            <ac:grpSpMk id="9" creationId="{C5E13297-4003-2F5F-7037-96ECE766C48A}"/>
          </ac:grpSpMkLst>
        </pc:grpChg>
        <pc:picChg chg="mod">
          <ac:chgData name="Nice Erkan" userId="0bd0a55cb1d19404" providerId="LiveId" clId="{37BF9C4E-BDB6-5421-A747-243AAED4B8C1}" dt="2026-04-06T07:02:26.593" v="9"/>
          <ac:picMkLst>
            <pc:docMk/>
            <pc:sldMk cId="3788564093" sldId="265"/>
            <ac:picMk id="6" creationId="{CF80D2A8-30E0-B562-A6B0-9CBFDFD173D3}"/>
          </ac:picMkLst>
        </pc:picChg>
        <pc:picChg chg="mod">
          <ac:chgData name="Nice Erkan" userId="0bd0a55cb1d19404" providerId="LiveId" clId="{37BF9C4E-BDB6-5421-A747-243AAED4B8C1}" dt="2026-04-06T07:02:26.593" v="9"/>
          <ac:picMkLst>
            <pc:docMk/>
            <pc:sldMk cId="3788564093" sldId="265"/>
            <ac:picMk id="7" creationId="{6A02F1B2-6CE0-F297-D5D9-CDE16F02C0F4}"/>
          </ac:picMkLst>
        </pc:picChg>
        <pc:picChg chg="mod">
          <ac:chgData name="Nice Erkan" userId="0bd0a55cb1d19404" providerId="LiveId" clId="{37BF9C4E-BDB6-5421-A747-243AAED4B8C1}" dt="2026-04-06T07:02:26.593" v="9"/>
          <ac:picMkLst>
            <pc:docMk/>
            <pc:sldMk cId="3788564093" sldId="265"/>
            <ac:picMk id="8" creationId="{8BD44DC4-C40D-7BFC-4621-867E8E46B5B9}"/>
          </ac:picMkLst>
        </pc:picChg>
        <pc:picChg chg="mod">
          <ac:chgData name="Nice Erkan" userId="0bd0a55cb1d19404" providerId="LiveId" clId="{37BF9C4E-BDB6-5421-A747-243AAED4B8C1}" dt="2026-04-06T07:02:38.239" v="14"/>
          <ac:picMkLst>
            <pc:docMk/>
            <pc:sldMk cId="3788564093" sldId="265"/>
            <ac:picMk id="10" creationId="{4AEC1B3A-0BD0-6D7E-2D5E-E0ABA7B5D77D}"/>
          </ac:picMkLst>
        </pc:picChg>
        <pc:picChg chg="mod">
          <ac:chgData name="Nice Erkan" userId="0bd0a55cb1d19404" providerId="LiveId" clId="{37BF9C4E-BDB6-5421-A747-243AAED4B8C1}" dt="2026-04-06T07:02:38.239" v="14"/>
          <ac:picMkLst>
            <pc:docMk/>
            <pc:sldMk cId="3788564093" sldId="265"/>
            <ac:picMk id="11" creationId="{A50BDCD0-3C67-783B-C6C7-1E97E378981B}"/>
          </ac:picMkLst>
        </pc:picChg>
        <pc:picChg chg="mod">
          <ac:chgData name="Nice Erkan" userId="0bd0a55cb1d19404" providerId="LiveId" clId="{37BF9C4E-BDB6-5421-A747-243AAED4B8C1}" dt="2026-04-06T07:02:38.239" v="14"/>
          <ac:picMkLst>
            <pc:docMk/>
            <pc:sldMk cId="3788564093" sldId="265"/>
            <ac:picMk id="12" creationId="{23EE0654-9CAC-208C-4CBE-1872FDC4D6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60BDC-918B-5B4F-A13A-CBFC553A8508}" type="datetimeFigureOut">
              <a:rPr lang="en-US" smtClean="0"/>
              <a:t>4/6/26</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40C63-A640-7346-A81F-721134346744}" type="slidenum">
              <a:rPr lang="en-US" smtClean="0"/>
              <a:t>‹#›</a:t>
            </a:fld>
            <a:endParaRPr lang="en-US"/>
          </a:p>
        </p:txBody>
      </p:sp>
    </p:spTree>
    <p:extLst>
      <p:ext uri="{BB962C8B-B14F-4D97-AF65-F5344CB8AC3E}">
        <p14:creationId xmlns:p14="http://schemas.microsoft.com/office/powerpoint/2010/main" val="156720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fld id="{2F740C63-A640-7346-A81F-721134346744}" type="slidenum">
              <a:rPr lang="en-US" smtClean="0"/>
              <a:t>11</a:t>
            </a:fld>
            <a:endParaRPr lang="en-US"/>
          </a:p>
        </p:txBody>
      </p:sp>
    </p:spTree>
    <p:extLst>
      <p:ext uri="{BB962C8B-B14F-4D97-AF65-F5344CB8AC3E}">
        <p14:creationId xmlns:p14="http://schemas.microsoft.com/office/powerpoint/2010/main" val="240679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2F740C63-A640-7346-A81F-721134346744}" type="slidenum">
              <a:rPr lang="en-US" smtClean="0"/>
              <a:t>14</a:t>
            </a:fld>
            <a:endParaRPr lang="en-US"/>
          </a:p>
        </p:txBody>
      </p:sp>
    </p:spTree>
    <p:extLst>
      <p:ext uri="{BB962C8B-B14F-4D97-AF65-F5344CB8AC3E}">
        <p14:creationId xmlns:p14="http://schemas.microsoft.com/office/powerpoint/2010/main" val="280733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4D922E-1EFC-A66F-3E33-3964AAD8FDE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EF296C00-F805-6788-5549-DD35D5308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B8694E63-03D9-F900-2AE1-0DE6014D7ECB}"/>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5" name="Alt Bilgi Yer Tutucusu 4">
            <a:extLst>
              <a:ext uri="{FF2B5EF4-FFF2-40B4-BE49-F238E27FC236}">
                <a16:creationId xmlns:a16="http://schemas.microsoft.com/office/drawing/2014/main" id="{240153E1-8072-0C45-2A6F-4ACC6A3995AD}"/>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FA132B38-EDB8-732C-30EA-FCF989B5D505}"/>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347532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D4F769-D9FC-5154-A3B4-9377D3400FF5}"/>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9059453E-F380-A13C-461C-B437067E999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D39D508C-5B84-B31C-7B9C-48CBFB94E718}"/>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5" name="Alt Bilgi Yer Tutucusu 4">
            <a:extLst>
              <a:ext uri="{FF2B5EF4-FFF2-40B4-BE49-F238E27FC236}">
                <a16:creationId xmlns:a16="http://schemas.microsoft.com/office/drawing/2014/main" id="{85A13F28-7C6E-5444-A6B9-872EE13C3D6B}"/>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B7F56AE-844D-50BB-875D-7CD968E68FB2}"/>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387566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37A939-33E6-29D5-1F5A-EE68338BD7B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2108A924-7D3A-DF2E-8BAD-20F1D954969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BBDAAEB-F827-1630-CF4D-B0920B6A6A02}"/>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5" name="Alt Bilgi Yer Tutucusu 4">
            <a:extLst>
              <a:ext uri="{FF2B5EF4-FFF2-40B4-BE49-F238E27FC236}">
                <a16:creationId xmlns:a16="http://schemas.microsoft.com/office/drawing/2014/main" id="{DC6F1431-ABD8-CBFA-6E7A-9238E530348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42DC749-8EAA-BA8C-3E79-2F9CB06BCFA4}"/>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368043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57EC27-641D-011E-CF5B-D8DD489387AE}"/>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3CB9347-8D43-D0C3-89E8-E9071F22BC6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65E147F0-A238-8E76-F581-3259CBD47C3A}"/>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5" name="Alt Bilgi Yer Tutucusu 4">
            <a:extLst>
              <a:ext uri="{FF2B5EF4-FFF2-40B4-BE49-F238E27FC236}">
                <a16:creationId xmlns:a16="http://schemas.microsoft.com/office/drawing/2014/main" id="{F4160C79-7726-2FF6-E613-A8D6CC522261}"/>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E4E2E7F2-090A-249F-78B2-EBB3A038F882}"/>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127427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20FF45-3B70-72F9-FAC5-77C8D8263FC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216FFBF0-AE4B-74FD-E5D2-ADDF57FA9E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8D75281-9598-A220-1CE3-5C1F6C068B4B}"/>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5" name="Alt Bilgi Yer Tutucusu 4">
            <a:extLst>
              <a:ext uri="{FF2B5EF4-FFF2-40B4-BE49-F238E27FC236}">
                <a16:creationId xmlns:a16="http://schemas.microsoft.com/office/drawing/2014/main" id="{907AAC02-2758-0D08-A26E-6C53F515639C}"/>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09399E4-690F-C412-197D-48E77C004AB1}"/>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406299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2F9512-B803-5983-044C-BC69AC1E3691}"/>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3C940C3C-4E77-B280-155D-02421D0A3A7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8B6F27A0-EF47-57AD-8589-76F3C51A1F9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59E2986B-42F3-6D7E-C6D0-0D2DEAB3D101}"/>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6" name="Alt Bilgi Yer Tutucusu 5">
            <a:extLst>
              <a:ext uri="{FF2B5EF4-FFF2-40B4-BE49-F238E27FC236}">
                <a16:creationId xmlns:a16="http://schemas.microsoft.com/office/drawing/2014/main" id="{A474A1D6-4139-54E6-F2E2-C98D8022483D}"/>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55556ACF-B9E2-CE99-9ACC-7B4D97302DA9}"/>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135962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0ABAAD-AA40-9AF5-BED0-71FEF5C69915}"/>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02422A4D-8866-834B-4371-493BADCB2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DD92557-5360-F96B-2C1D-EB4767A3823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222CE5F1-0D8E-8AE4-6560-92F274A2A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8EF0C8A-5C17-542E-78D4-9C38932B408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1533A2F8-9183-B5E2-7292-3E8436C145BD}"/>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8" name="Alt Bilgi Yer Tutucusu 7">
            <a:extLst>
              <a:ext uri="{FF2B5EF4-FFF2-40B4-BE49-F238E27FC236}">
                <a16:creationId xmlns:a16="http://schemas.microsoft.com/office/drawing/2014/main" id="{2BDDF9A4-7DA9-BDEC-9EA4-EB1953B02331}"/>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D0A5DBA0-399A-0098-BC17-CA9566484BA2}"/>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25914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7FA76F-A8F1-6C5C-935F-BA51CCED2A5D}"/>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7A013C61-2785-5752-6F06-1600921D46AF}"/>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4" name="Alt Bilgi Yer Tutucusu 3">
            <a:extLst>
              <a:ext uri="{FF2B5EF4-FFF2-40B4-BE49-F238E27FC236}">
                <a16:creationId xmlns:a16="http://schemas.microsoft.com/office/drawing/2014/main" id="{7859A699-D959-1192-A91B-994F0E44B4A3}"/>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5302E3F0-A8EC-13E1-38CE-258D346CDC43}"/>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196215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5A97370-397C-9A2C-1612-9063A0AE6266}"/>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3" name="Alt Bilgi Yer Tutucusu 2">
            <a:extLst>
              <a:ext uri="{FF2B5EF4-FFF2-40B4-BE49-F238E27FC236}">
                <a16:creationId xmlns:a16="http://schemas.microsoft.com/office/drawing/2014/main" id="{93145328-2259-7956-4006-00B3832F5029}"/>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5CEFE689-722F-E19F-6A28-47C690562F5F}"/>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40616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D238A9-567E-3AD6-7AB4-769A515792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8AE05694-68D5-E772-B205-51D3DDCCB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549A1529-03E0-735B-317E-24CB6AF81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56C94DF-F6B8-1915-E31E-01609B940B33}"/>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6" name="Alt Bilgi Yer Tutucusu 5">
            <a:extLst>
              <a:ext uri="{FF2B5EF4-FFF2-40B4-BE49-F238E27FC236}">
                <a16:creationId xmlns:a16="http://schemas.microsoft.com/office/drawing/2014/main" id="{DD130B45-9FDA-23ED-322E-D32851AD1D4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0481DC1C-2587-307E-AFB5-107F9148A9BE}"/>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318502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3847AA-6A32-AB1E-9F93-72CC69A8511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ED3B6A77-AA10-8CC8-646C-1C2A01834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16F405FE-AE62-F615-386B-66186A3B0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8CD4066-0832-B6C7-0E5C-B853988D1B57}"/>
              </a:ext>
            </a:extLst>
          </p:cNvPr>
          <p:cNvSpPr>
            <a:spLocks noGrp="1"/>
          </p:cNvSpPr>
          <p:nvPr>
            <p:ph type="dt" sz="half" idx="10"/>
          </p:nvPr>
        </p:nvSpPr>
        <p:spPr/>
        <p:txBody>
          <a:bodyPr/>
          <a:lstStyle/>
          <a:p>
            <a:fld id="{6A432893-8367-1D4E-B2B8-6C4E0A13B1AF}" type="datetimeFigureOut">
              <a:rPr lang="en-US" smtClean="0"/>
              <a:t>4/6/26</a:t>
            </a:fld>
            <a:endParaRPr lang="en-US"/>
          </a:p>
        </p:txBody>
      </p:sp>
      <p:sp>
        <p:nvSpPr>
          <p:cNvPr id="6" name="Alt Bilgi Yer Tutucusu 5">
            <a:extLst>
              <a:ext uri="{FF2B5EF4-FFF2-40B4-BE49-F238E27FC236}">
                <a16:creationId xmlns:a16="http://schemas.microsoft.com/office/drawing/2014/main" id="{D1702AAA-36DA-2E92-1E7C-8241F5D2322D}"/>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1E7EA622-31FD-2CFC-C016-BD9D52F8B0B7}"/>
              </a:ext>
            </a:extLst>
          </p:cNvPr>
          <p:cNvSpPr>
            <a:spLocks noGrp="1"/>
          </p:cNvSpPr>
          <p:nvPr>
            <p:ph type="sldNum" sz="quarter" idx="12"/>
          </p:nvPr>
        </p:nvSpPr>
        <p:spPr/>
        <p:txBody>
          <a:bodyPr/>
          <a:lstStyle/>
          <a:p>
            <a:fld id="{99EC12F4-4553-D84C-847C-2A717A467724}" type="slidenum">
              <a:rPr lang="en-US" smtClean="0"/>
              <a:t>‹#›</a:t>
            </a:fld>
            <a:endParaRPr lang="en-US"/>
          </a:p>
        </p:txBody>
      </p:sp>
    </p:spTree>
    <p:extLst>
      <p:ext uri="{BB962C8B-B14F-4D97-AF65-F5344CB8AC3E}">
        <p14:creationId xmlns:p14="http://schemas.microsoft.com/office/powerpoint/2010/main" val="419947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646198B-909C-7E5E-8102-F1A567C5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E326C691-81A6-22BA-6E0E-242B12C3B1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7FC1558-8CA6-A584-28AF-9A4622BF4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432893-8367-1D4E-B2B8-6C4E0A13B1AF}" type="datetimeFigureOut">
              <a:rPr lang="en-US" smtClean="0"/>
              <a:t>4/6/26</a:t>
            </a:fld>
            <a:endParaRPr lang="en-US"/>
          </a:p>
        </p:txBody>
      </p:sp>
      <p:sp>
        <p:nvSpPr>
          <p:cNvPr id="5" name="Alt Bilgi Yer Tutucusu 4">
            <a:extLst>
              <a:ext uri="{FF2B5EF4-FFF2-40B4-BE49-F238E27FC236}">
                <a16:creationId xmlns:a16="http://schemas.microsoft.com/office/drawing/2014/main" id="{E29D7C88-2E92-B230-AB87-B192D6F1B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ayt Numarası Yer Tutucusu 5">
            <a:extLst>
              <a:ext uri="{FF2B5EF4-FFF2-40B4-BE49-F238E27FC236}">
                <a16:creationId xmlns:a16="http://schemas.microsoft.com/office/drawing/2014/main" id="{8ABD6046-3CD2-C3A7-24F9-640F74058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EC12F4-4553-D84C-847C-2A717A467724}" type="slidenum">
              <a:rPr lang="en-US" smtClean="0"/>
              <a:t>‹#›</a:t>
            </a:fld>
            <a:endParaRPr lang="en-US"/>
          </a:p>
        </p:txBody>
      </p:sp>
    </p:spTree>
    <p:extLst>
      <p:ext uri="{BB962C8B-B14F-4D97-AF65-F5344CB8AC3E}">
        <p14:creationId xmlns:p14="http://schemas.microsoft.com/office/powerpoint/2010/main" val="717569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9.png"/><Relationship Id="rId7" Type="http://schemas.openxmlformats.org/officeDocument/2006/relationships/image" Target="../media/image22.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87901" y="4459359"/>
            <a:ext cx="7216199" cy="383951"/>
          </a:xfrm>
          <a:prstGeom prst="rect">
            <a:avLst/>
          </a:prstGeom>
        </p:spPr>
        <p:txBody>
          <a:bodyPr wrap="square" lIns="0" tIns="0" rIns="0" bIns="0" rtlCol="0" anchor="t">
            <a:spAutoFit/>
          </a:bodyPr>
          <a:lstStyle/>
          <a:p>
            <a:pPr algn="ctr">
              <a:lnSpc>
                <a:spcPts val="2905"/>
              </a:lnSpc>
            </a:pPr>
            <a:r>
              <a:rPr lang="en-US" sz="3600" spc="-93" dirty="0">
                <a:solidFill>
                  <a:srgbClr val="000000"/>
                </a:solidFill>
                <a:latin typeface="Arial" panose="020B0604020202020204" pitchFamily="34" charset="0"/>
                <a:ea typeface="Montserrat Medium"/>
                <a:cs typeface="Arial" panose="020B0604020202020204" pitchFamily="34" charset="0"/>
                <a:sym typeface="Montserrat Medium"/>
              </a:rPr>
              <a:t>Presentation Title</a:t>
            </a:r>
          </a:p>
        </p:txBody>
      </p:sp>
      <p:sp>
        <p:nvSpPr>
          <p:cNvPr id="14" name="TextBox 14"/>
          <p:cNvSpPr txBox="1"/>
          <p:nvPr/>
        </p:nvSpPr>
        <p:spPr>
          <a:xfrm>
            <a:off x="3202115" y="5157931"/>
            <a:ext cx="5787769" cy="961802"/>
          </a:xfrm>
          <a:prstGeom prst="rect">
            <a:avLst/>
          </a:prstGeom>
        </p:spPr>
        <p:txBody>
          <a:bodyPr lIns="0" tIns="0" rIns="0" bIns="0" rtlCol="0" anchor="t">
            <a:spAutoFit/>
          </a:bodyPr>
          <a:lstStyle/>
          <a:p>
            <a:pPr algn="ctr">
              <a:lnSpc>
                <a:spcPts val="2535"/>
              </a:lnSpc>
            </a:pPr>
            <a:r>
              <a:rPr lang="en-US" sz="2400" spc="-81" dirty="0">
                <a:solidFill>
                  <a:srgbClr val="000000"/>
                </a:solidFill>
                <a:latin typeface="Arial" panose="020B0604020202020204" pitchFamily="34" charset="0"/>
                <a:ea typeface="Montserrat Medium"/>
                <a:cs typeface="Arial" panose="020B0604020202020204" pitchFamily="34" charset="0"/>
                <a:sym typeface="Montserrat Medium"/>
              </a:rPr>
              <a:t>Name/Surname</a:t>
            </a:r>
          </a:p>
          <a:p>
            <a:pPr algn="ctr">
              <a:lnSpc>
                <a:spcPts val="2535"/>
              </a:lnSpc>
            </a:pPr>
            <a:r>
              <a:rPr lang="en-US" sz="2000" spc="-81" dirty="0">
                <a:solidFill>
                  <a:srgbClr val="000000"/>
                </a:solidFill>
                <a:latin typeface="Arial" panose="020B0604020202020204" pitchFamily="34" charset="0"/>
                <a:ea typeface="Montserrat Medium"/>
                <a:cs typeface="Arial" panose="020B0604020202020204" pitchFamily="34" charset="0"/>
                <a:sym typeface="Montserrat Medium"/>
              </a:rPr>
              <a:t>Titles (if any)</a:t>
            </a:r>
          </a:p>
          <a:p>
            <a:pPr algn="ctr">
              <a:lnSpc>
                <a:spcPts val="2535"/>
              </a:lnSpc>
            </a:pPr>
            <a:r>
              <a:rPr lang="en-US" sz="2000" spc="-81" dirty="0">
                <a:solidFill>
                  <a:srgbClr val="000000"/>
                </a:solidFill>
                <a:latin typeface="Arial" panose="020B0604020202020204" pitchFamily="34" charset="0"/>
                <a:ea typeface="Montserrat Medium"/>
                <a:cs typeface="Arial" panose="020B0604020202020204" pitchFamily="34" charset="0"/>
                <a:sym typeface="Montserrat Medium"/>
              </a:rPr>
              <a:t>Affiliation</a:t>
            </a:r>
          </a:p>
        </p:txBody>
      </p:sp>
      <p:pic>
        <p:nvPicPr>
          <p:cNvPr id="22" name="Picture 21" descr="A close-up of an orange and green logo&#10;&#10;AI-generated content may be incorrect.">
            <a:extLst>
              <a:ext uri="{FF2B5EF4-FFF2-40B4-BE49-F238E27FC236}">
                <a16:creationId xmlns:a16="http://schemas.microsoft.com/office/drawing/2014/main" id="{DF57ACF7-624F-D638-BD3E-A48A1003688C}"/>
              </a:ext>
            </a:extLst>
          </p:cNvPr>
          <p:cNvPicPr>
            <a:picLocks noChangeAspect="1"/>
          </p:cNvPicPr>
          <p:nvPr/>
        </p:nvPicPr>
        <p:blipFill>
          <a:blip r:embed="rId2"/>
          <a:stretch>
            <a:fillRect/>
          </a:stretch>
        </p:blipFill>
        <p:spPr>
          <a:xfrm>
            <a:off x="1637250" y="1042192"/>
            <a:ext cx="8917500" cy="3102546"/>
          </a:xfrm>
          <a:prstGeom prst="rect">
            <a:avLst/>
          </a:prstGeom>
        </p:spPr>
      </p:pic>
      <p:pic>
        <p:nvPicPr>
          <p:cNvPr id="26" name="Picture 25">
            <a:extLst>
              <a:ext uri="{FF2B5EF4-FFF2-40B4-BE49-F238E27FC236}">
                <a16:creationId xmlns:a16="http://schemas.microsoft.com/office/drawing/2014/main" id="{F2C395B3-3D5F-9B18-6CFE-D46BFE9D249E}"/>
              </a:ext>
            </a:extLst>
          </p:cNvPr>
          <p:cNvPicPr>
            <a:picLocks noChangeAspect="1"/>
          </p:cNvPicPr>
          <p:nvPr/>
        </p:nvPicPr>
        <p:blipFill>
          <a:blip r:embed="rId3"/>
          <a:stretch>
            <a:fillRect/>
          </a:stretch>
        </p:blipFill>
        <p:spPr>
          <a:xfrm>
            <a:off x="10247086" y="5945536"/>
            <a:ext cx="1944914" cy="912464"/>
          </a:xfrm>
          <a:prstGeom prst="rect">
            <a:avLst/>
          </a:prstGeom>
        </p:spPr>
      </p:pic>
      <p:pic>
        <p:nvPicPr>
          <p:cNvPr id="29" name="Picture 28">
            <a:extLst>
              <a:ext uri="{FF2B5EF4-FFF2-40B4-BE49-F238E27FC236}">
                <a16:creationId xmlns:a16="http://schemas.microsoft.com/office/drawing/2014/main" id="{101A8950-1E08-FB2E-4731-3BA12671CA8D}"/>
              </a:ext>
            </a:extLst>
          </p:cNvPr>
          <p:cNvPicPr>
            <a:picLocks noChangeAspect="1"/>
          </p:cNvPicPr>
          <p:nvPr/>
        </p:nvPicPr>
        <p:blipFill>
          <a:blip r:embed="rId4"/>
          <a:srcRect/>
          <a:stretch/>
        </p:blipFill>
        <p:spPr>
          <a:xfrm>
            <a:off x="119783" y="6119733"/>
            <a:ext cx="2693439" cy="564071"/>
          </a:xfrm>
          <a:prstGeom prst="rect">
            <a:avLst/>
          </a:prstGeom>
        </p:spPr>
      </p:pic>
      <p:sp>
        <p:nvSpPr>
          <p:cNvPr id="30" name="TextBox 14">
            <a:extLst>
              <a:ext uri="{FF2B5EF4-FFF2-40B4-BE49-F238E27FC236}">
                <a16:creationId xmlns:a16="http://schemas.microsoft.com/office/drawing/2014/main" id="{BF9A7C96-4BF8-E025-47BA-F2CC3A4D48F8}"/>
              </a:ext>
            </a:extLst>
          </p:cNvPr>
          <p:cNvSpPr txBox="1"/>
          <p:nvPr/>
        </p:nvSpPr>
        <p:spPr>
          <a:xfrm>
            <a:off x="5943600" y="519454"/>
            <a:ext cx="5787769" cy="641201"/>
          </a:xfrm>
          <a:prstGeom prst="rect">
            <a:avLst/>
          </a:prstGeom>
        </p:spPr>
        <p:txBody>
          <a:bodyPr lIns="0" tIns="0" rIns="0" bIns="0" rtlCol="0" anchor="t">
            <a:spAutoFit/>
          </a:bodyPr>
          <a:lstStyle/>
          <a:p>
            <a:pPr algn="r">
              <a:lnSpc>
                <a:spcPts val="2535"/>
              </a:lnSpc>
            </a:pPr>
            <a:r>
              <a:rPr lang="en-US" sz="2000" spc="-81" dirty="0">
                <a:solidFill>
                  <a:srgbClr val="000000"/>
                </a:solidFill>
                <a:latin typeface="Arial" panose="020B0604020202020204" pitchFamily="34" charset="0"/>
                <a:ea typeface="Montserrat Medium"/>
                <a:cs typeface="Arial" panose="020B0604020202020204" pitchFamily="34" charset="0"/>
                <a:sym typeface="Montserrat Medium"/>
              </a:rPr>
              <a:t>Event/Meeting Name, Place</a:t>
            </a:r>
          </a:p>
          <a:p>
            <a:pPr algn="r">
              <a:lnSpc>
                <a:spcPts val="2535"/>
              </a:lnSpc>
            </a:pPr>
            <a:r>
              <a:rPr lang="en-US" sz="2000" spc="-81" dirty="0">
                <a:solidFill>
                  <a:srgbClr val="000000"/>
                </a:solidFill>
                <a:latin typeface="Arial" panose="020B0604020202020204" pitchFamily="34" charset="0"/>
                <a:ea typeface="Montserrat Medium"/>
                <a:cs typeface="Arial" panose="020B0604020202020204" pitchFamily="34" charset="0"/>
                <a:sym typeface="Montserrat Medium"/>
              </a:rPr>
              <a:t>Date</a:t>
            </a:r>
          </a:p>
        </p:txBody>
      </p:sp>
      <p:sp>
        <p:nvSpPr>
          <p:cNvPr id="31" name="TextBox 14">
            <a:extLst>
              <a:ext uri="{FF2B5EF4-FFF2-40B4-BE49-F238E27FC236}">
                <a16:creationId xmlns:a16="http://schemas.microsoft.com/office/drawing/2014/main" id="{F8E0B0DA-107D-A2BC-33E4-BEA20EDD3103}"/>
              </a:ext>
            </a:extLst>
          </p:cNvPr>
          <p:cNvSpPr txBox="1"/>
          <p:nvPr/>
        </p:nvSpPr>
        <p:spPr>
          <a:xfrm>
            <a:off x="460631" y="519454"/>
            <a:ext cx="5787769" cy="298800"/>
          </a:xfrm>
          <a:prstGeom prst="rect">
            <a:avLst/>
          </a:prstGeom>
        </p:spPr>
        <p:txBody>
          <a:bodyPr lIns="0" tIns="0" rIns="0" bIns="0" rtlCol="0" anchor="t">
            <a:spAutoFit/>
          </a:bodyPr>
          <a:lstStyle/>
          <a:p>
            <a:pPr>
              <a:lnSpc>
                <a:spcPts val="2535"/>
              </a:lnSpc>
            </a:pPr>
            <a:r>
              <a:rPr lang="en-US" sz="2000" i="1" spc="-81" dirty="0">
                <a:solidFill>
                  <a:srgbClr val="000000"/>
                </a:solidFill>
                <a:latin typeface="Arial" panose="020B0604020202020204" pitchFamily="34" charset="0"/>
                <a:ea typeface="Montserrat Medium"/>
                <a:cs typeface="Arial" panose="020B0604020202020204" pitchFamily="34" charset="0"/>
                <a:sym typeface="Montserrat Medium"/>
              </a:rPr>
              <a:t>COST Action CA24111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a:extLst>
            <a:ext uri="{FF2B5EF4-FFF2-40B4-BE49-F238E27FC236}">
              <a16:creationId xmlns:a16="http://schemas.microsoft.com/office/drawing/2014/main" id="{81CD8BEE-03BD-B7A9-EAC1-4A72F39D7B5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A4D70779-7846-09E8-15A2-3853E44FF58C}"/>
              </a:ext>
            </a:extLst>
          </p:cNvPr>
          <p:cNvGrpSpPr/>
          <p:nvPr/>
        </p:nvGrpSpPr>
        <p:grpSpPr>
          <a:xfrm>
            <a:off x="119783" y="5945536"/>
            <a:ext cx="12072217" cy="912463"/>
            <a:chOff x="119783" y="5945536"/>
            <a:chExt cx="12072217" cy="912463"/>
          </a:xfrm>
        </p:grpSpPr>
        <p:pic>
          <p:nvPicPr>
            <p:cNvPr id="26" name="Picture 25">
              <a:extLst>
                <a:ext uri="{FF2B5EF4-FFF2-40B4-BE49-F238E27FC236}">
                  <a16:creationId xmlns:a16="http://schemas.microsoft.com/office/drawing/2014/main" id="{D0AE4C7D-45C1-50D9-64E1-AC431541DFB5}"/>
                </a:ext>
              </a:extLst>
            </p:cNvPr>
            <p:cNvPicPr>
              <a:picLocks noChangeAspect="1"/>
            </p:cNvPicPr>
            <p:nvPr/>
          </p:nvPicPr>
          <p:blipFill>
            <a:blip r:embed="rId2"/>
            <a:srcRect/>
            <a:stretch/>
          </p:blipFill>
          <p:spPr>
            <a:xfrm>
              <a:off x="10247086" y="5945536"/>
              <a:ext cx="1944914" cy="912463"/>
            </a:xfrm>
            <a:prstGeom prst="rect">
              <a:avLst/>
            </a:prstGeom>
          </p:spPr>
        </p:pic>
        <p:pic>
          <p:nvPicPr>
            <p:cNvPr id="29" name="Picture 28">
              <a:extLst>
                <a:ext uri="{FF2B5EF4-FFF2-40B4-BE49-F238E27FC236}">
                  <a16:creationId xmlns:a16="http://schemas.microsoft.com/office/drawing/2014/main" id="{B010D392-3C3E-D13A-CE92-9E97DBBC4945}"/>
                </a:ext>
              </a:extLst>
            </p:cNvPr>
            <p:cNvPicPr>
              <a:picLocks noChangeAspect="1"/>
            </p:cNvPicPr>
            <p:nvPr/>
          </p:nvPicPr>
          <p:blipFill>
            <a:blip r:embed="rId3"/>
            <a:srcRect/>
            <a:stretch/>
          </p:blipFill>
          <p:spPr>
            <a:xfrm>
              <a:off x="119783" y="6119733"/>
              <a:ext cx="2693439" cy="564070"/>
            </a:xfrm>
            <a:prstGeom prst="rect">
              <a:avLst/>
            </a:prstGeom>
          </p:spPr>
        </p:pic>
        <p:pic>
          <p:nvPicPr>
            <p:cNvPr id="2" name="Picture 1">
              <a:extLst>
                <a:ext uri="{FF2B5EF4-FFF2-40B4-BE49-F238E27FC236}">
                  <a16:creationId xmlns:a16="http://schemas.microsoft.com/office/drawing/2014/main" id="{DE131702-E5BB-9EA1-6A5B-B74991AE3DCB}"/>
                </a:ext>
              </a:extLst>
            </p:cNvPr>
            <p:cNvPicPr>
              <a:picLocks noChangeAspect="1"/>
            </p:cNvPicPr>
            <p:nvPr/>
          </p:nvPicPr>
          <p:blipFill>
            <a:blip r:embed="rId4"/>
            <a:srcRect/>
            <a:stretch/>
          </p:blipFill>
          <p:spPr>
            <a:xfrm>
              <a:off x="4941418" y="6119732"/>
              <a:ext cx="2309165" cy="564071"/>
            </a:xfrm>
            <a:prstGeom prst="rect">
              <a:avLst/>
            </a:prstGeom>
          </p:spPr>
        </p:pic>
      </p:grpSp>
    </p:spTree>
    <p:extLst>
      <p:ext uri="{BB962C8B-B14F-4D97-AF65-F5344CB8AC3E}">
        <p14:creationId xmlns:p14="http://schemas.microsoft.com/office/powerpoint/2010/main" val="267829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EBF4B-8E90-8EF4-83C1-EE301E7A1535}"/>
              </a:ext>
            </a:extLst>
          </p:cNvPr>
          <p:cNvSpPr>
            <a:spLocks noGrp="1"/>
          </p:cNvSpPr>
          <p:nvPr>
            <p:ph type="title"/>
          </p:nvPr>
        </p:nvSpPr>
        <p:spPr/>
        <p:txBody>
          <a:bodyPr/>
          <a:lstStyle/>
          <a:p>
            <a:endParaRPr lang="en-US"/>
          </a:p>
        </p:txBody>
      </p:sp>
      <p:grpSp>
        <p:nvGrpSpPr>
          <p:cNvPr id="9" name="Group 8">
            <a:extLst>
              <a:ext uri="{FF2B5EF4-FFF2-40B4-BE49-F238E27FC236}">
                <a16:creationId xmlns:a16="http://schemas.microsoft.com/office/drawing/2014/main" id="{C5E13297-4003-2F5F-7037-96ECE766C48A}"/>
              </a:ext>
            </a:extLst>
          </p:cNvPr>
          <p:cNvGrpSpPr/>
          <p:nvPr/>
        </p:nvGrpSpPr>
        <p:grpSpPr>
          <a:xfrm>
            <a:off x="119783" y="5945536"/>
            <a:ext cx="12072217" cy="912464"/>
            <a:chOff x="119783" y="5945536"/>
            <a:chExt cx="12072217" cy="912464"/>
          </a:xfrm>
        </p:grpSpPr>
        <p:pic>
          <p:nvPicPr>
            <p:cNvPr id="10" name="Picture 9">
              <a:extLst>
                <a:ext uri="{FF2B5EF4-FFF2-40B4-BE49-F238E27FC236}">
                  <a16:creationId xmlns:a16="http://schemas.microsoft.com/office/drawing/2014/main" id="{4AEC1B3A-0BD0-6D7E-2D5E-E0ABA7B5D77D}"/>
                </a:ext>
              </a:extLst>
            </p:cNvPr>
            <p:cNvPicPr>
              <a:picLocks noChangeAspect="1"/>
            </p:cNvPicPr>
            <p:nvPr/>
          </p:nvPicPr>
          <p:blipFill>
            <a:blip r:embed="rId4"/>
            <a:stretch>
              <a:fillRect/>
            </a:stretch>
          </p:blipFill>
          <p:spPr>
            <a:xfrm>
              <a:off x="10247086" y="5945536"/>
              <a:ext cx="1944914" cy="912464"/>
            </a:xfrm>
            <a:prstGeom prst="rect">
              <a:avLst/>
            </a:prstGeom>
          </p:spPr>
        </p:pic>
        <p:pic>
          <p:nvPicPr>
            <p:cNvPr id="11" name="Picture 10">
              <a:extLst>
                <a:ext uri="{FF2B5EF4-FFF2-40B4-BE49-F238E27FC236}">
                  <a16:creationId xmlns:a16="http://schemas.microsoft.com/office/drawing/2014/main" id="{A50BDCD0-3C67-783B-C6C7-1E97E378981B}"/>
                </a:ext>
              </a:extLst>
            </p:cNvPr>
            <p:cNvPicPr>
              <a:picLocks noChangeAspect="1"/>
            </p:cNvPicPr>
            <p:nvPr/>
          </p:nvPicPr>
          <p:blipFill>
            <a:blip r:embed="rId5"/>
            <a:srcRect/>
            <a:stretch/>
          </p:blipFill>
          <p:spPr>
            <a:xfrm>
              <a:off x="119783" y="6119733"/>
              <a:ext cx="2693439" cy="564071"/>
            </a:xfrm>
            <a:prstGeom prst="rect">
              <a:avLst/>
            </a:prstGeom>
          </p:spPr>
        </p:pic>
        <p:pic>
          <p:nvPicPr>
            <p:cNvPr id="12" name="Picture 11" descr="A close up of a logo&#10;&#10;AI-generated content may be incorrect.">
              <a:extLst>
                <a:ext uri="{FF2B5EF4-FFF2-40B4-BE49-F238E27FC236}">
                  <a16:creationId xmlns:a16="http://schemas.microsoft.com/office/drawing/2014/main" id="{23EE0654-9CAC-208C-4CBE-1872FDC4D68C}"/>
                </a:ext>
              </a:extLst>
            </p:cNvPr>
            <p:cNvPicPr>
              <a:picLocks noChangeAspect="1"/>
            </p:cNvPicPr>
            <p:nvPr/>
          </p:nvPicPr>
          <p:blipFill>
            <a:blip r:embed="rId6"/>
            <a:stretch>
              <a:fillRect/>
            </a:stretch>
          </p:blipFill>
          <p:spPr>
            <a:xfrm>
              <a:off x="4938638" y="6119732"/>
              <a:ext cx="2314725" cy="564071"/>
            </a:xfrm>
            <a:prstGeom prst="rect">
              <a:avLst/>
            </a:prstGeom>
          </p:spPr>
        </p:pic>
      </p:grpSp>
    </p:spTree>
    <p:extLst>
      <p:ext uri="{BB962C8B-B14F-4D97-AF65-F5344CB8AC3E}">
        <p14:creationId xmlns:p14="http://schemas.microsoft.com/office/powerpoint/2010/main" val="378856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9DDD8F56-6190-4381-5272-5581F533B90D}"/>
              </a:ext>
            </a:extLst>
          </p:cNvPr>
          <p:cNvSpPr txBox="1"/>
          <p:nvPr/>
        </p:nvSpPr>
        <p:spPr>
          <a:xfrm>
            <a:off x="0" y="-1879476"/>
            <a:ext cx="18288000" cy="12166476"/>
          </a:xfrm>
          <a:prstGeom prst="rect">
            <a:avLst/>
          </a:prstGeom>
        </p:spPr>
        <p:txBody>
          <a:bodyPr lIns="50800" tIns="50800" rIns="50800" bIns="50800" rtlCol="0" anchor="ctr"/>
          <a:lstStyle/>
          <a:p>
            <a:pPr algn="ctr">
              <a:lnSpc>
                <a:spcPts val="3639"/>
              </a:lnSpc>
            </a:pPr>
            <a:endParaRPr/>
          </a:p>
        </p:txBody>
      </p:sp>
      <p:sp>
        <p:nvSpPr>
          <p:cNvPr id="3" name="Title 2">
            <a:extLst>
              <a:ext uri="{FF2B5EF4-FFF2-40B4-BE49-F238E27FC236}">
                <a16:creationId xmlns:a16="http://schemas.microsoft.com/office/drawing/2014/main" id="{DAA5EE7E-D926-CC40-1B51-08EC5F9E3487}"/>
              </a:ext>
            </a:extLst>
          </p:cNvPr>
          <p:cNvSpPr>
            <a:spLocks noGrp="1"/>
          </p:cNvSpPr>
          <p:nvPr>
            <p:ph type="title"/>
          </p:nvPr>
        </p:nvSpPr>
        <p:spPr/>
        <p:txBody>
          <a:bodyPr/>
          <a:lstStyle/>
          <a:p>
            <a:endParaRPr lang="en-US"/>
          </a:p>
        </p:txBody>
      </p:sp>
      <p:grpSp>
        <p:nvGrpSpPr>
          <p:cNvPr id="4" name="Group 3">
            <a:extLst>
              <a:ext uri="{FF2B5EF4-FFF2-40B4-BE49-F238E27FC236}">
                <a16:creationId xmlns:a16="http://schemas.microsoft.com/office/drawing/2014/main" id="{F74A89EC-FB19-E76C-B1FC-739AE939809B}"/>
              </a:ext>
            </a:extLst>
          </p:cNvPr>
          <p:cNvGrpSpPr/>
          <p:nvPr/>
        </p:nvGrpSpPr>
        <p:grpSpPr>
          <a:xfrm>
            <a:off x="119783" y="5945536"/>
            <a:ext cx="12072217" cy="912463"/>
            <a:chOff x="119783" y="5945536"/>
            <a:chExt cx="12072217" cy="912463"/>
          </a:xfrm>
        </p:grpSpPr>
        <p:pic>
          <p:nvPicPr>
            <p:cNvPr id="5" name="Picture 4">
              <a:extLst>
                <a:ext uri="{FF2B5EF4-FFF2-40B4-BE49-F238E27FC236}">
                  <a16:creationId xmlns:a16="http://schemas.microsoft.com/office/drawing/2014/main" id="{18DA98C8-9233-E38B-E570-420F9520B1A1}"/>
                </a:ext>
              </a:extLst>
            </p:cNvPr>
            <p:cNvPicPr>
              <a:picLocks noChangeAspect="1"/>
            </p:cNvPicPr>
            <p:nvPr/>
          </p:nvPicPr>
          <p:blipFill>
            <a:blip r:embed="rId2"/>
            <a:srcRect/>
            <a:stretch/>
          </p:blipFill>
          <p:spPr>
            <a:xfrm>
              <a:off x="10247086" y="5945536"/>
              <a:ext cx="1944914" cy="912463"/>
            </a:xfrm>
            <a:prstGeom prst="rect">
              <a:avLst/>
            </a:prstGeom>
          </p:spPr>
        </p:pic>
        <p:pic>
          <p:nvPicPr>
            <p:cNvPr id="7" name="Picture 6">
              <a:extLst>
                <a:ext uri="{FF2B5EF4-FFF2-40B4-BE49-F238E27FC236}">
                  <a16:creationId xmlns:a16="http://schemas.microsoft.com/office/drawing/2014/main" id="{26C04701-5053-A035-21D4-308C66DA3656}"/>
                </a:ext>
              </a:extLst>
            </p:cNvPr>
            <p:cNvPicPr>
              <a:picLocks noChangeAspect="1"/>
            </p:cNvPicPr>
            <p:nvPr/>
          </p:nvPicPr>
          <p:blipFill>
            <a:blip r:embed="rId3"/>
            <a:srcRect/>
            <a:stretch/>
          </p:blipFill>
          <p:spPr>
            <a:xfrm>
              <a:off x="119783" y="6119733"/>
              <a:ext cx="2693439" cy="564070"/>
            </a:xfrm>
            <a:prstGeom prst="rect">
              <a:avLst/>
            </a:prstGeom>
          </p:spPr>
        </p:pic>
        <p:pic>
          <p:nvPicPr>
            <p:cNvPr id="8" name="Picture 7">
              <a:extLst>
                <a:ext uri="{FF2B5EF4-FFF2-40B4-BE49-F238E27FC236}">
                  <a16:creationId xmlns:a16="http://schemas.microsoft.com/office/drawing/2014/main" id="{E721B3F8-649E-3AB0-CEEA-AE77D0587357}"/>
                </a:ext>
              </a:extLst>
            </p:cNvPr>
            <p:cNvPicPr>
              <a:picLocks noChangeAspect="1"/>
            </p:cNvPicPr>
            <p:nvPr/>
          </p:nvPicPr>
          <p:blipFill>
            <a:blip r:embed="rId4"/>
            <a:srcRect/>
            <a:stretch/>
          </p:blipFill>
          <p:spPr>
            <a:xfrm>
              <a:off x="4941418" y="6119732"/>
              <a:ext cx="2309165" cy="564071"/>
            </a:xfrm>
            <a:prstGeom prst="rect">
              <a:avLst/>
            </a:prstGeom>
          </p:spPr>
        </p:pic>
      </p:grpSp>
    </p:spTree>
    <p:extLst>
      <p:ext uri="{BB962C8B-B14F-4D97-AF65-F5344CB8AC3E}">
        <p14:creationId xmlns:p14="http://schemas.microsoft.com/office/powerpoint/2010/main" val="286428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1F66BB9-8E7A-85C7-C363-976147B667F7}"/>
              </a:ext>
            </a:extLst>
          </p:cNvPr>
          <p:cNvSpPr txBox="1"/>
          <p:nvPr/>
        </p:nvSpPr>
        <p:spPr>
          <a:xfrm>
            <a:off x="0" y="-919593"/>
            <a:ext cx="18288000" cy="11206593"/>
          </a:xfrm>
          <a:prstGeom prst="rect">
            <a:avLst/>
          </a:prstGeom>
        </p:spPr>
        <p:txBody>
          <a:bodyPr lIns="50800" tIns="50800" rIns="50800" bIns="50800" rtlCol="0" anchor="ctr"/>
          <a:lstStyle/>
          <a:p>
            <a:pPr algn="ctr">
              <a:lnSpc>
                <a:spcPts val="3639"/>
              </a:lnSpc>
            </a:pPr>
            <a:endParaRPr/>
          </a:p>
        </p:txBody>
      </p:sp>
      <p:sp>
        <p:nvSpPr>
          <p:cNvPr id="3" name="Title 2">
            <a:extLst>
              <a:ext uri="{FF2B5EF4-FFF2-40B4-BE49-F238E27FC236}">
                <a16:creationId xmlns:a16="http://schemas.microsoft.com/office/drawing/2014/main" id="{3ACFC1EE-2BC7-9831-FB3D-F50E3CDCE19F}"/>
              </a:ext>
            </a:extLst>
          </p:cNvPr>
          <p:cNvSpPr>
            <a:spLocks noGrp="1"/>
          </p:cNvSpPr>
          <p:nvPr>
            <p:ph type="title"/>
          </p:nvPr>
        </p:nvSpPr>
        <p:spPr/>
        <p:txBody>
          <a:bodyPr/>
          <a:lstStyle/>
          <a:p>
            <a:endParaRPr lang="en-US"/>
          </a:p>
        </p:txBody>
      </p:sp>
      <p:grpSp>
        <p:nvGrpSpPr>
          <p:cNvPr id="4" name="Group 3">
            <a:extLst>
              <a:ext uri="{FF2B5EF4-FFF2-40B4-BE49-F238E27FC236}">
                <a16:creationId xmlns:a16="http://schemas.microsoft.com/office/drawing/2014/main" id="{646C64FF-981E-0306-DBCA-7E0271C18C68}"/>
              </a:ext>
            </a:extLst>
          </p:cNvPr>
          <p:cNvGrpSpPr/>
          <p:nvPr/>
        </p:nvGrpSpPr>
        <p:grpSpPr>
          <a:xfrm>
            <a:off x="119783" y="5945536"/>
            <a:ext cx="12072217" cy="912463"/>
            <a:chOff x="119783" y="5945536"/>
            <a:chExt cx="12072217" cy="912463"/>
          </a:xfrm>
        </p:grpSpPr>
        <p:pic>
          <p:nvPicPr>
            <p:cNvPr id="5" name="Picture 4">
              <a:extLst>
                <a:ext uri="{FF2B5EF4-FFF2-40B4-BE49-F238E27FC236}">
                  <a16:creationId xmlns:a16="http://schemas.microsoft.com/office/drawing/2014/main" id="{DACA8733-2677-0D9C-95AF-D92A94B3B2ED}"/>
                </a:ext>
              </a:extLst>
            </p:cNvPr>
            <p:cNvPicPr>
              <a:picLocks noChangeAspect="1"/>
            </p:cNvPicPr>
            <p:nvPr/>
          </p:nvPicPr>
          <p:blipFill>
            <a:blip r:embed="rId2"/>
            <a:srcRect/>
            <a:stretch/>
          </p:blipFill>
          <p:spPr>
            <a:xfrm>
              <a:off x="10247086" y="5945536"/>
              <a:ext cx="1944914" cy="912463"/>
            </a:xfrm>
            <a:prstGeom prst="rect">
              <a:avLst/>
            </a:prstGeom>
          </p:spPr>
        </p:pic>
        <p:pic>
          <p:nvPicPr>
            <p:cNvPr id="7" name="Picture 6">
              <a:extLst>
                <a:ext uri="{FF2B5EF4-FFF2-40B4-BE49-F238E27FC236}">
                  <a16:creationId xmlns:a16="http://schemas.microsoft.com/office/drawing/2014/main" id="{98D02193-AE82-8238-E333-E984E1BC707B}"/>
                </a:ext>
              </a:extLst>
            </p:cNvPr>
            <p:cNvPicPr>
              <a:picLocks noChangeAspect="1"/>
            </p:cNvPicPr>
            <p:nvPr/>
          </p:nvPicPr>
          <p:blipFill>
            <a:blip r:embed="rId3"/>
            <a:srcRect/>
            <a:stretch/>
          </p:blipFill>
          <p:spPr>
            <a:xfrm>
              <a:off x="119783" y="6119733"/>
              <a:ext cx="2693439" cy="564070"/>
            </a:xfrm>
            <a:prstGeom prst="rect">
              <a:avLst/>
            </a:prstGeom>
          </p:spPr>
        </p:pic>
        <p:pic>
          <p:nvPicPr>
            <p:cNvPr id="8" name="Picture 7">
              <a:extLst>
                <a:ext uri="{FF2B5EF4-FFF2-40B4-BE49-F238E27FC236}">
                  <a16:creationId xmlns:a16="http://schemas.microsoft.com/office/drawing/2014/main" id="{B6BE2AC8-B660-FE96-ADF5-16622C6B0DB9}"/>
                </a:ext>
              </a:extLst>
            </p:cNvPr>
            <p:cNvPicPr>
              <a:picLocks noChangeAspect="1"/>
            </p:cNvPicPr>
            <p:nvPr/>
          </p:nvPicPr>
          <p:blipFill>
            <a:blip r:embed="rId4"/>
            <a:srcRect/>
            <a:stretch/>
          </p:blipFill>
          <p:spPr>
            <a:xfrm>
              <a:off x="4941418" y="6119732"/>
              <a:ext cx="2309165" cy="564071"/>
            </a:xfrm>
            <a:prstGeom prst="rect">
              <a:avLst/>
            </a:prstGeom>
          </p:spPr>
        </p:pic>
      </p:grpSp>
    </p:spTree>
    <p:extLst>
      <p:ext uri="{BB962C8B-B14F-4D97-AF65-F5344CB8AC3E}">
        <p14:creationId xmlns:p14="http://schemas.microsoft.com/office/powerpoint/2010/main" val="252402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92AD6987-A460-FA29-7CDC-E41C13E997FC}"/>
              </a:ext>
            </a:extLst>
          </p:cNvPr>
          <p:cNvSpPr txBox="1"/>
          <p:nvPr/>
        </p:nvSpPr>
        <p:spPr>
          <a:xfrm>
            <a:off x="0" y="-1880240"/>
            <a:ext cx="18288000" cy="12167240"/>
          </a:xfrm>
          <a:prstGeom prst="rect">
            <a:avLst/>
          </a:prstGeom>
        </p:spPr>
        <p:txBody>
          <a:bodyPr lIns="50800" tIns="50800" rIns="50800" bIns="50800" rtlCol="0" anchor="ctr"/>
          <a:lstStyle/>
          <a:p>
            <a:pPr algn="ctr">
              <a:lnSpc>
                <a:spcPts val="3639"/>
              </a:lnSpc>
            </a:pPr>
            <a:endParaRPr/>
          </a:p>
        </p:txBody>
      </p:sp>
      <p:sp>
        <p:nvSpPr>
          <p:cNvPr id="3" name="Title 2">
            <a:extLst>
              <a:ext uri="{FF2B5EF4-FFF2-40B4-BE49-F238E27FC236}">
                <a16:creationId xmlns:a16="http://schemas.microsoft.com/office/drawing/2014/main" id="{24C15667-280B-621B-82AE-DDCBA4D29707}"/>
              </a:ext>
            </a:extLst>
          </p:cNvPr>
          <p:cNvSpPr>
            <a:spLocks noGrp="1"/>
          </p:cNvSpPr>
          <p:nvPr>
            <p:ph type="title"/>
          </p:nvPr>
        </p:nvSpPr>
        <p:spPr/>
        <p:txBody>
          <a:bodyPr/>
          <a:lstStyle/>
          <a:p>
            <a:endParaRPr lang="en-US"/>
          </a:p>
        </p:txBody>
      </p:sp>
      <p:grpSp>
        <p:nvGrpSpPr>
          <p:cNvPr id="4" name="Group 3">
            <a:extLst>
              <a:ext uri="{FF2B5EF4-FFF2-40B4-BE49-F238E27FC236}">
                <a16:creationId xmlns:a16="http://schemas.microsoft.com/office/drawing/2014/main" id="{0C470DF1-7886-BA04-A7A8-5241FF9DD05B}"/>
              </a:ext>
            </a:extLst>
          </p:cNvPr>
          <p:cNvGrpSpPr/>
          <p:nvPr/>
        </p:nvGrpSpPr>
        <p:grpSpPr>
          <a:xfrm>
            <a:off x="119783" y="5945536"/>
            <a:ext cx="12072217" cy="912463"/>
            <a:chOff x="119783" y="5945536"/>
            <a:chExt cx="12072217" cy="912463"/>
          </a:xfrm>
        </p:grpSpPr>
        <p:pic>
          <p:nvPicPr>
            <p:cNvPr id="5" name="Picture 4">
              <a:extLst>
                <a:ext uri="{FF2B5EF4-FFF2-40B4-BE49-F238E27FC236}">
                  <a16:creationId xmlns:a16="http://schemas.microsoft.com/office/drawing/2014/main" id="{3C8C0AF8-9828-17FD-5307-D14E98BB11A6}"/>
                </a:ext>
              </a:extLst>
            </p:cNvPr>
            <p:cNvPicPr>
              <a:picLocks noChangeAspect="1"/>
            </p:cNvPicPr>
            <p:nvPr/>
          </p:nvPicPr>
          <p:blipFill>
            <a:blip r:embed="rId3"/>
            <a:srcRect/>
            <a:stretch/>
          </p:blipFill>
          <p:spPr>
            <a:xfrm>
              <a:off x="10247086" y="5945536"/>
              <a:ext cx="1944914" cy="912463"/>
            </a:xfrm>
            <a:prstGeom prst="rect">
              <a:avLst/>
            </a:prstGeom>
          </p:spPr>
        </p:pic>
        <p:pic>
          <p:nvPicPr>
            <p:cNvPr id="8" name="Picture 7">
              <a:extLst>
                <a:ext uri="{FF2B5EF4-FFF2-40B4-BE49-F238E27FC236}">
                  <a16:creationId xmlns:a16="http://schemas.microsoft.com/office/drawing/2014/main" id="{ACC56A4F-E8FF-3299-EBFA-72048450B155}"/>
                </a:ext>
              </a:extLst>
            </p:cNvPr>
            <p:cNvPicPr>
              <a:picLocks noChangeAspect="1"/>
            </p:cNvPicPr>
            <p:nvPr/>
          </p:nvPicPr>
          <p:blipFill>
            <a:blip r:embed="rId4"/>
            <a:srcRect/>
            <a:stretch/>
          </p:blipFill>
          <p:spPr>
            <a:xfrm>
              <a:off x="119783" y="6119733"/>
              <a:ext cx="2693439" cy="564070"/>
            </a:xfrm>
            <a:prstGeom prst="rect">
              <a:avLst/>
            </a:prstGeom>
          </p:spPr>
        </p:pic>
        <p:pic>
          <p:nvPicPr>
            <p:cNvPr id="9" name="Picture 8">
              <a:extLst>
                <a:ext uri="{FF2B5EF4-FFF2-40B4-BE49-F238E27FC236}">
                  <a16:creationId xmlns:a16="http://schemas.microsoft.com/office/drawing/2014/main" id="{1B99C4F3-8240-7D03-EF31-2C1002E1F9FB}"/>
                </a:ext>
              </a:extLst>
            </p:cNvPr>
            <p:cNvPicPr>
              <a:picLocks noChangeAspect="1"/>
            </p:cNvPicPr>
            <p:nvPr/>
          </p:nvPicPr>
          <p:blipFill>
            <a:blip r:embed="rId5"/>
            <a:srcRect/>
            <a:stretch/>
          </p:blipFill>
          <p:spPr>
            <a:xfrm>
              <a:off x="4941418" y="6119732"/>
              <a:ext cx="2309165" cy="564071"/>
            </a:xfrm>
            <a:prstGeom prst="rect">
              <a:avLst/>
            </a:prstGeom>
          </p:spPr>
        </p:pic>
      </p:grpSp>
    </p:spTree>
    <p:extLst>
      <p:ext uri="{BB962C8B-B14F-4D97-AF65-F5344CB8AC3E}">
        <p14:creationId xmlns:p14="http://schemas.microsoft.com/office/powerpoint/2010/main" val="77349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F54E3-BB5E-66BB-BD92-00E1F7ED5003}"/>
            </a:ext>
          </a:extLst>
        </p:cNvPr>
        <p:cNvGrpSpPr/>
        <p:nvPr/>
      </p:nvGrpSpPr>
      <p:grpSpPr>
        <a:xfrm>
          <a:off x="0" y="0"/>
          <a:ext cx="0" cy="0"/>
          <a:chOff x="0" y="0"/>
          <a:chExt cx="0" cy="0"/>
        </a:xfrm>
      </p:grpSpPr>
      <p:sp>
        <p:nvSpPr>
          <p:cNvPr id="9" name="Başlık 1">
            <a:extLst>
              <a:ext uri="{FF2B5EF4-FFF2-40B4-BE49-F238E27FC236}">
                <a16:creationId xmlns:a16="http://schemas.microsoft.com/office/drawing/2014/main" id="{B973AC30-CE0C-1308-0AB8-8D5AB41FBB98}"/>
              </a:ext>
            </a:extLst>
          </p:cNvPr>
          <p:cNvSpPr>
            <a:spLocks noGrp="1"/>
          </p:cNvSpPr>
          <p:nvPr>
            <p:ph type="title"/>
          </p:nvPr>
        </p:nvSpPr>
        <p:spPr>
          <a:xfrm>
            <a:off x="844454" y="75920"/>
            <a:ext cx="10515600" cy="1325563"/>
          </a:xfrm>
        </p:spPr>
        <p:txBody>
          <a:bodyPr/>
          <a:lstStyle/>
          <a:p>
            <a:r>
              <a:rPr lang="en-US" dirty="0">
                <a:latin typeface="Arial" panose="020B0604020202020204" pitchFamily="34" charset="0"/>
                <a:cs typeface="Arial" panose="020B0604020202020204" pitchFamily="34" charset="0"/>
              </a:rPr>
              <a:t>Acknowledgement</a:t>
            </a:r>
          </a:p>
        </p:txBody>
      </p:sp>
      <p:pic>
        <p:nvPicPr>
          <p:cNvPr id="33" name="Picture 32" descr="Blue text on a black background&#10;&#10;AI-generated content may be incorrect.">
            <a:extLst>
              <a:ext uri="{FF2B5EF4-FFF2-40B4-BE49-F238E27FC236}">
                <a16:creationId xmlns:a16="http://schemas.microsoft.com/office/drawing/2014/main" id="{9168427E-6DF1-2353-C2D1-175FE092EEFB}"/>
              </a:ext>
            </a:extLst>
          </p:cNvPr>
          <p:cNvPicPr>
            <a:picLocks noChangeAspect="1"/>
          </p:cNvPicPr>
          <p:nvPr/>
        </p:nvPicPr>
        <p:blipFill>
          <a:blip r:embed="rId2"/>
          <a:stretch>
            <a:fillRect/>
          </a:stretch>
        </p:blipFill>
        <p:spPr>
          <a:xfrm>
            <a:off x="1057228" y="1786622"/>
            <a:ext cx="4847771" cy="1013322"/>
          </a:xfrm>
          <a:prstGeom prst="rect">
            <a:avLst/>
          </a:prstGeom>
        </p:spPr>
      </p:pic>
      <p:pic>
        <p:nvPicPr>
          <p:cNvPr id="39" name="Picture 38">
            <a:extLst>
              <a:ext uri="{FF2B5EF4-FFF2-40B4-BE49-F238E27FC236}">
                <a16:creationId xmlns:a16="http://schemas.microsoft.com/office/drawing/2014/main" id="{0355DE24-136D-C65D-34E0-42D2B2F378EA}"/>
              </a:ext>
            </a:extLst>
          </p:cNvPr>
          <p:cNvPicPr>
            <a:picLocks noChangeAspect="1"/>
          </p:cNvPicPr>
          <p:nvPr/>
        </p:nvPicPr>
        <p:blipFill>
          <a:blip r:embed="rId3"/>
          <a:stretch>
            <a:fillRect/>
          </a:stretch>
        </p:blipFill>
        <p:spPr>
          <a:xfrm>
            <a:off x="6117773" y="1211671"/>
            <a:ext cx="4610911" cy="2163225"/>
          </a:xfrm>
          <a:prstGeom prst="rect">
            <a:avLst/>
          </a:prstGeom>
        </p:spPr>
      </p:pic>
      <p:sp>
        <p:nvSpPr>
          <p:cNvPr id="2" name="İçerik Yer Tutucusu 40">
            <a:extLst>
              <a:ext uri="{FF2B5EF4-FFF2-40B4-BE49-F238E27FC236}">
                <a16:creationId xmlns:a16="http://schemas.microsoft.com/office/drawing/2014/main" id="{B7368D39-2F43-325C-8736-AD26096EE86D}"/>
              </a:ext>
            </a:extLst>
          </p:cNvPr>
          <p:cNvSpPr>
            <a:spLocks noGrp="1"/>
          </p:cNvSpPr>
          <p:nvPr>
            <p:ph idx="1"/>
          </p:nvPr>
        </p:nvSpPr>
        <p:spPr>
          <a:xfrm>
            <a:off x="1056727" y="3651343"/>
            <a:ext cx="9191672" cy="737686"/>
          </a:xfrm>
        </p:spPr>
        <p:txBody>
          <a:bodyPr>
            <a:normAutofit/>
          </a:bodyPr>
          <a:lstStyle/>
          <a:p>
            <a:pPr marL="0" indent="0" algn="just">
              <a:buNone/>
            </a:pPr>
            <a:r>
              <a:rPr lang="en-US" sz="1800" dirty="0">
                <a:latin typeface="Arial" panose="020B0604020202020204" pitchFamily="34" charset="0"/>
                <a:cs typeface="Arial" panose="020B0604020202020204" pitchFamily="34" charset="0"/>
              </a:rPr>
              <a:t>This </a:t>
            </a:r>
            <a:r>
              <a:rPr lang="en-US" sz="1800" dirty="0">
                <a:highlight>
                  <a:srgbClr val="FFFF00"/>
                </a:highlight>
                <a:latin typeface="Arial" panose="020B0604020202020204" pitchFamily="34" charset="0"/>
                <a:cs typeface="Arial" panose="020B0604020202020204" pitchFamily="34" charset="0"/>
              </a:rPr>
              <a:t>presentation/article/publication</a:t>
            </a:r>
            <a:r>
              <a:rPr lang="en-US" sz="1800" dirty="0">
                <a:latin typeface="Arial" panose="020B0604020202020204" pitchFamily="34" charset="0"/>
                <a:cs typeface="Arial" panose="020B0604020202020204" pitchFamily="34" charset="0"/>
              </a:rPr>
              <a:t> is based upon work from COST Action </a:t>
            </a:r>
            <a:r>
              <a:rPr lang="en-US" sz="1800" dirty="0" err="1">
                <a:latin typeface="Arial" panose="020B0604020202020204" pitchFamily="34" charset="0"/>
                <a:cs typeface="Arial" panose="020B0604020202020204" pitchFamily="34" charset="0"/>
              </a:rPr>
              <a:t>ENFiber</a:t>
            </a:r>
            <a:r>
              <a:rPr lang="en-US" sz="1800" dirty="0">
                <a:latin typeface="Arial" panose="020B0604020202020204" pitchFamily="34" charset="0"/>
                <a:cs typeface="Arial" panose="020B0604020202020204" pitchFamily="34" charset="0"/>
              </a:rPr>
              <a:t>, CA24111, supported by COST (European Cooperation in Science and Technology).</a:t>
            </a:r>
          </a:p>
        </p:txBody>
      </p:sp>
      <p:sp>
        <p:nvSpPr>
          <p:cNvPr id="3" name="İçerik Yer Tutucusu 40">
            <a:extLst>
              <a:ext uri="{FF2B5EF4-FFF2-40B4-BE49-F238E27FC236}">
                <a16:creationId xmlns:a16="http://schemas.microsoft.com/office/drawing/2014/main" id="{2D71DFD8-1995-536A-2CB2-0B0B18E8ADF6}"/>
              </a:ext>
            </a:extLst>
          </p:cNvPr>
          <p:cNvSpPr txBox="1">
            <a:spLocks/>
          </p:cNvSpPr>
          <p:nvPr/>
        </p:nvSpPr>
        <p:spPr>
          <a:xfrm>
            <a:off x="1056727" y="4908643"/>
            <a:ext cx="9191672" cy="737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latin typeface="Arial" panose="020B0604020202020204" pitchFamily="34" charset="0"/>
                <a:cs typeface="Arial" panose="020B060402020202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p>
        </p:txBody>
      </p:sp>
      <p:grpSp>
        <p:nvGrpSpPr>
          <p:cNvPr id="4" name="Group 3">
            <a:extLst>
              <a:ext uri="{FF2B5EF4-FFF2-40B4-BE49-F238E27FC236}">
                <a16:creationId xmlns:a16="http://schemas.microsoft.com/office/drawing/2014/main" id="{5691947D-05B1-C813-30EF-431D1682F9F1}"/>
              </a:ext>
            </a:extLst>
          </p:cNvPr>
          <p:cNvGrpSpPr/>
          <p:nvPr/>
        </p:nvGrpSpPr>
        <p:grpSpPr>
          <a:xfrm>
            <a:off x="119783" y="5945536"/>
            <a:ext cx="12072217" cy="912464"/>
            <a:chOff x="119783" y="5945536"/>
            <a:chExt cx="12072217" cy="912464"/>
          </a:xfrm>
        </p:grpSpPr>
        <p:pic>
          <p:nvPicPr>
            <p:cNvPr id="5" name="Picture 4">
              <a:extLst>
                <a:ext uri="{FF2B5EF4-FFF2-40B4-BE49-F238E27FC236}">
                  <a16:creationId xmlns:a16="http://schemas.microsoft.com/office/drawing/2014/main" id="{4E14666D-DF94-5183-D5FA-E610C6D1CE44}"/>
                </a:ext>
              </a:extLst>
            </p:cNvPr>
            <p:cNvPicPr>
              <a:picLocks noChangeAspect="1"/>
            </p:cNvPicPr>
            <p:nvPr/>
          </p:nvPicPr>
          <p:blipFill>
            <a:blip r:embed="rId3"/>
            <a:stretch>
              <a:fillRect/>
            </a:stretch>
          </p:blipFill>
          <p:spPr>
            <a:xfrm>
              <a:off x="10247086" y="5945536"/>
              <a:ext cx="1944914" cy="912464"/>
            </a:xfrm>
            <a:prstGeom prst="rect">
              <a:avLst/>
            </a:prstGeom>
          </p:spPr>
        </p:pic>
        <p:pic>
          <p:nvPicPr>
            <p:cNvPr id="6" name="Picture 5">
              <a:extLst>
                <a:ext uri="{FF2B5EF4-FFF2-40B4-BE49-F238E27FC236}">
                  <a16:creationId xmlns:a16="http://schemas.microsoft.com/office/drawing/2014/main" id="{5B5F4FEC-159A-5A95-1BD7-34230E75A324}"/>
                </a:ext>
              </a:extLst>
            </p:cNvPr>
            <p:cNvPicPr>
              <a:picLocks noChangeAspect="1"/>
            </p:cNvPicPr>
            <p:nvPr/>
          </p:nvPicPr>
          <p:blipFill>
            <a:blip r:embed="rId4"/>
            <a:srcRect/>
            <a:stretch/>
          </p:blipFill>
          <p:spPr>
            <a:xfrm>
              <a:off x="119783" y="6119733"/>
              <a:ext cx="2693439" cy="564071"/>
            </a:xfrm>
            <a:prstGeom prst="rect">
              <a:avLst/>
            </a:prstGeom>
          </p:spPr>
        </p:pic>
        <p:pic>
          <p:nvPicPr>
            <p:cNvPr id="7" name="Picture 6" descr="A close up of a logo&#10;&#10;AI-generated content may be incorrect.">
              <a:extLst>
                <a:ext uri="{FF2B5EF4-FFF2-40B4-BE49-F238E27FC236}">
                  <a16:creationId xmlns:a16="http://schemas.microsoft.com/office/drawing/2014/main" id="{52FE606A-079C-4308-F6EA-14D89352132A}"/>
                </a:ext>
              </a:extLst>
            </p:cNvPr>
            <p:cNvPicPr>
              <a:picLocks noChangeAspect="1"/>
            </p:cNvPicPr>
            <p:nvPr/>
          </p:nvPicPr>
          <p:blipFill>
            <a:blip r:embed="rId5"/>
            <a:stretch>
              <a:fillRect/>
            </a:stretch>
          </p:blipFill>
          <p:spPr>
            <a:xfrm>
              <a:off x="4938638" y="6119732"/>
              <a:ext cx="2314725" cy="564071"/>
            </a:xfrm>
            <a:prstGeom prst="rect">
              <a:avLst/>
            </a:prstGeom>
          </p:spPr>
        </p:pic>
      </p:grpSp>
    </p:spTree>
    <p:extLst>
      <p:ext uri="{BB962C8B-B14F-4D97-AF65-F5344CB8AC3E}">
        <p14:creationId xmlns:p14="http://schemas.microsoft.com/office/powerpoint/2010/main" val="419079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a:extLst>
              <a:ext uri="{FF2B5EF4-FFF2-40B4-BE49-F238E27FC236}">
                <a16:creationId xmlns:a16="http://schemas.microsoft.com/office/drawing/2014/main" id="{A1A1BEB5-0A43-C057-19A2-38BEC7B021B4}"/>
              </a:ext>
            </a:extLst>
          </p:cNvPr>
          <p:cNvSpPr>
            <a:spLocks noGrp="1"/>
          </p:cNvSpPr>
          <p:nvPr>
            <p:ph type="title"/>
          </p:nvPr>
        </p:nvSpPr>
        <p:spPr>
          <a:xfrm>
            <a:off x="844454" y="75920"/>
            <a:ext cx="10515600" cy="1325563"/>
          </a:xfrm>
        </p:spPr>
        <p:txBody>
          <a:bodyPr/>
          <a:lstStyle/>
          <a:p>
            <a:r>
              <a:rPr lang="en-US" dirty="0" err="1">
                <a:latin typeface="Arial" panose="020B0604020202020204" pitchFamily="34" charset="0"/>
                <a:cs typeface="Arial" panose="020B0604020202020204" pitchFamily="34" charset="0"/>
              </a:rPr>
              <a:t>ENFiber</a:t>
            </a:r>
            <a:r>
              <a:rPr lang="en-US" dirty="0">
                <a:latin typeface="Arial" panose="020B0604020202020204" pitchFamily="34" charset="0"/>
                <a:cs typeface="Arial" panose="020B0604020202020204" pitchFamily="34" charset="0"/>
              </a:rPr>
              <a:t> Logos for Light Background </a:t>
            </a:r>
          </a:p>
        </p:txBody>
      </p:sp>
      <p:pic>
        <p:nvPicPr>
          <p:cNvPr id="20" name="Picture 19" descr="A close-up of an orange and green logo&#10;&#10;AI-generated content may be incorrect.">
            <a:extLst>
              <a:ext uri="{FF2B5EF4-FFF2-40B4-BE49-F238E27FC236}">
                <a16:creationId xmlns:a16="http://schemas.microsoft.com/office/drawing/2014/main" id="{3805D060-3AD8-8646-7747-9099B10C2C92}"/>
              </a:ext>
            </a:extLst>
          </p:cNvPr>
          <p:cNvPicPr>
            <a:picLocks noChangeAspect="1"/>
          </p:cNvPicPr>
          <p:nvPr/>
        </p:nvPicPr>
        <p:blipFill>
          <a:blip r:embed="rId2"/>
          <a:stretch>
            <a:fillRect/>
          </a:stretch>
        </p:blipFill>
        <p:spPr>
          <a:xfrm>
            <a:off x="6959185" y="1228804"/>
            <a:ext cx="4488881" cy="1561756"/>
          </a:xfrm>
          <a:prstGeom prst="rect">
            <a:avLst/>
          </a:prstGeom>
        </p:spPr>
      </p:pic>
      <p:pic>
        <p:nvPicPr>
          <p:cNvPr id="22" name="Picture 21" descr="A close up of a logo&#10;&#10;AI-generated content may be incorrect.">
            <a:extLst>
              <a:ext uri="{FF2B5EF4-FFF2-40B4-BE49-F238E27FC236}">
                <a16:creationId xmlns:a16="http://schemas.microsoft.com/office/drawing/2014/main" id="{05FAAA18-086D-5104-2D66-22825F3D9813}"/>
              </a:ext>
            </a:extLst>
          </p:cNvPr>
          <p:cNvPicPr>
            <a:picLocks noChangeAspect="1"/>
          </p:cNvPicPr>
          <p:nvPr/>
        </p:nvPicPr>
        <p:blipFill>
          <a:blip r:embed="rId3"/>
          <a:stretch>
            <a:fillRect/>
          </a:stretch>
        </p:blipFill>
        <p:spPr>
          <a:xfrm>
            <a:off x="936092" y="1280078"/>
            <a:ext cx="4994483" cy="1217096"/>
          </a:xfrm>
          <a:prstGeom prst="rect">
            <a:avLst/>
          </a:prstGeom>
        </p:spPr>
      </p:pic>
      <p:pic>
        <p:nvPicPr>
          <p:cNvPr id="24" name="Picture 23" descr="A logo of a fruit&#10;&#10;AI-generated content may be incorrect.">
            <a:extLst>
              <a:ext uri="{FF2B5EF4-FFF2-40B4-BE49-F238E27FC236}">
                <a16:creationId xmlns:a16="http://schemas.microsoft.com/office/drawing/2014/main" id="{C4715301-5522-DF31-B824-BDD6C1ECB72B}"/>
              </a:ext>
            </a:extLst>
          </p:cNvPr>
          <p:cNvPicPr>
            <a:picLocks noChangeAspect="1"/>
          </p:cNvPicPr>
          <p:nvPr/>
        </p:nvPicPr>
        <p:blipFill>
          <a:blip r:embed="rId4"/>
          <a:stretch>
            <a:fillRect/>
          </a:stretch>
        </p:blipFill>
        <p:spPr>
          <a:xfrm>
            <a:off x="9972525" y="5022862"/>
            <a:ext cx="1475541" cy="1550308"/>
          </a:xfrm>
          <a:prstGeom prst="rect">
            <a:avLst/>
          </a:prstGeom>
        </p:spPr>
      </p:pic>
      <p:pic>
        <p:nvPicPr>
          <p:cNvPr id="26" name="Picture 25" descr="A black background with green and orange letters&#10;&#10;AI-generated content may be incorrect.">
            <a:extLst>
              <a:ext uri="{FF2B5EF4-FFF2-40B4-BE49-F238E27FC236}">
                <a16:creationId xmlns:a16="http://schemas.microsoft.com/office/drawing/2014/main" id="{0BE0C9FA-804B-2456-1C52-388D6F39D556}"/>
              </a:ext>
            </a:extLst>
          </p:cNvPr>
          <p:cNvPicPr>
            <a:picLocks noChangeAspect="1"/>
          </p:cNvPicPr>
          <p:nvPr/>
        </p:nvPicPr>
        <p:blipFill>
          <a:blip r:embed="rId5"/>
          <a:stretch>
            <a:fillRect/>
          </a:stretch>
        </p:blipFill>
        <p:spPr>
          <a:xfrm>
            <a:off x="8069620" y="3088346"/>
            <a:ext cx="3378446" cy="1273750"/>
          </a:xfrm>
          <a:prstGeom prst="rect">
            <a:avLst/>
          </a:prstGeom>
        </p:spPr>
      </p:pic>
      <p:pic>
        <p:nvPicPr>
          <p:cNvPr id="28" name="Picture 27" descr="A green text on a black background&#10;&#10;AI-generated content may be incorrect.">
            <a:extLst>
              <a:ext uri="{FF2B5EF4-FFF2-40B4-BE49-F238E27FC236}">
                <a16:creationId xmlns:a16="http://schemas.microsoft.com/office/drawing/2014/main" id="{FFE61F53-6499-59AD-F413-8217A64376F5}"/>
              </a:ext>
            </a:extLst>
          </p:cNvPr>
          <p:cNvPicPr>
            <a:picLocks noChangeAspect="1"/>
          </p:cNvPicPr>
          <p:nvPr/>
        </p:nvPicPr>
        <p:blipFill>
          <a:blip r:embed="rId6"/>
          <a:stretch>
            <a:fillRect/>
          </a:stretch>
        </p:blipFill>
        <p:spPr>
          <a:xfrm>
            <a:off x="936092" y="2790560"/>
            <a:ext cx="3428093" cy="1024078"/>
          </a:xfrm>
          <a:prstGeom prst="rect">
            <a:avLst/>
          </a:prstGeom>
        </p:spPr>
      </p:pic>
      <p:pic>
        <p:nvPicPr>
          <p:cNvPr id="30" name="Picture 29" descr="A logo of a fruit&#10;&#10;AI-generated content may be incorrect.">
            <a:extLst>
              <a:ext uri="{FF2B5EF4-FFF2-40B4-BE49-F238E27FC236}">
                <a16:creationId xmlns:a16="http://schemas.microsoft.com/office/drawing/2014/main" id="{B6F57E5E-83ED-064C-4C90-D465D6404572}"/>
              </a:ext>
            </a:extLst>
          </p:cNvPr>
          <p:cNvPicPr>
            <a:picLocks noChangeAspect="1"/>
          </p:cNvPicPr>
          <p:nvPr/>
        </p:nvPicPr>
        <p:blipFill>
          <a:blip r:embed="rId7"/>
          <a:stretch>
            <a:fillRect/>
          </a:stretch>
        </p:blipFill>
        <p:spPr>
          <a:xfrm>
            <a:off x="5338019" y="3544593"/>
            <a:ext cx="2430728" cy="3028577"/>
          </a:xfrm>
          <a:prstGeom prst="rect">
            <a:avLst/>
          </a:prstGeom>
        </p:spPr>
      </p:pic>
      <p:pic>
        <p:nvPicPr>
          <p:cNvPr id="32" name="Picture 31" descr="A logo of a fruit&#10;&#10;AI-generated content may be incorrect.">
            <a:extLst>
              <a:ext uri="{FF2B5EF4-FFF2-40B4-BE49-F238E27FC236}">
                <a16:creationId xmlns:a16="http://schemas.microsoft.com/office/drawing/2014/main" id="{8D5ACFED-3F60-070A-1B12-DF5343854D3E}"/>
              </a:ext>
            </a:extLst>
          </p:cNvPr>
          <p:cNvPicPr>
            <a:picLocks noChangeAspect="1"/>
          </p:cNvPicPr>
          <p:nvPr/>
        </p:nvPicPr>
        <p:blipFill>
          <a:blip r:embed="rId8"/>
          <a:stretch>
            <a:fillRect/>
          </a:stretch>
        </p:blipFill>
        <p:spPr>
          <a:xfrm>
            <a:off x="936092" y="3986478"/>
            <a:ext cx="2198148" cy="2586692"/>
          </a:xfrm>
          <a:prstGeom prst="rect">
            <a:avLst/>
          </a:prstGeom>
        </p:spPr>
      </p:pic>
    </p:spTree>
    <p:extLst>
      <p:ext uri="{BB962C8B-B14F-4D97-AF65-F5344CB8AC3E}">
        <p14:creationId xmlns:p14="http://schemas.microsoft.com/office/powerpoint/2010/main" val="75615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a:extLst>
            <a:ext uri="{FF2B5EF4-FFF2-40B4-BE49-F238E27FC236}">
              <a16:creationId xmlns:a16="http://schemas.microsoft.com/office/drawing/2014/main" id="{445AB86D-DB77-C07A-4D21-537E2C86E6B9}"/>
            </a:ext>
          </a:extLst>
        </p:cNvPr>
        <p:cNvGrpSpPr/>
        <p:nvPr/>
      </p:nvGrpSpPr>
      <p:grpSpPr>
        <a:xfrm>
          <a:off x="0" y="0"/>
          <a:ext cx="0" cy="0"/>
          <a:chOff x="0" y="0"/>
          <a:chExt cx="0" cy="0"/>
        </a:xfrm>
      </p:grpSpPr>
      <p:sp>
        <p:nvSpPr>
          <p:cNvPr id="9" name="Başlık 1">
            <a:extLst>
              <a:ext uri="{FF2B5EF4-FFF2-40B4-BE49-F238E27FC236}">
                <a16:creationId xmlns:a16="http://schemas.microsoft.com/office/drawing/2014/main" id="{7FFC6ACF-9E73-0B41-395C-A9287F01B6D6}"/>
              </a:ext>
            </a:extLst>
          </p:cNvPr>
          <p:cNvSpPr>
            <a:spLocks noGrp="1"/>
          </p:cNvSpPr>
          <p:nvPr>
            <p:ph type="title"/>
          </p:nvPr>
        </p:nvSpPr>
        <p:spPr>
          <a:xfrm>
            <a:off x="844454" y="75920"/>
            <a:ext cx="10515600" cy="1325563"/>
          </a:xfrm>
        </p:spPr>
        <p:txBody>
          <a:bodyPr/>
          <a:lstStyle/>
          <a:p>
            <a:r>
              <a:rPr lang="en-US" dirty="0" err="1">
                <a:solidFill>
                  <a:schemeClr val="bg1"/>
                </a:solidFill>
                <a:latin typeface="Arial" panose="020B0604020202020204" pitchFamily="34" charset="0"/>
                <a:cs typeface="Arial" panose="020B0604020202020204" pitchFamily="34" charset="0"/>
              </a:rPr>
              <a:t>ENFiber</a:t>
            </a:r>
            <a:r>
              <a:rPr lang="en-US" dirty="0">
                <a:solidFill>
                  <a:schemeClr val="bg1"/>
                </a:solidFill>
                <a:latin typeface="Arial" panose="020B0604020202020204" pitchFamily="34" charset="0"/>
                <a:cs typeface="Arial" panose="020B0604020202020204" pitchFamily="34" charset="0"/>
              </a:rPr>
              <a:t> Logos for Dark Background </a:t>
            </a:r>
          </a:p>
        </p:txBody>
      </p:sp>
      <p:pic>
        <p:nvPicPr>
          <p:cNvPr id="20" name="Picture 19">
            <a:extLst>
              <a:ext uri="{FF2B5EF4-FFF2-40B4-BE49-F238E27FC236}">
                <a16:creationId xmlns:a16="http://schemas.microsoft.com/office/drawing/2014/main" id="{676F45D8-F6D3-532C-69C1-0AC1BD58652B}"/>
              </a:ext>
            </a:extLst>
          </p:cNvPr>
          <p:cNvPicPr>
            <a:picLocks noChangeAspect="1"/>
          </p:cNvPicPr>
          <p:nvPr/>
        </p:nvPicPr>
        <p:blipFill>
          <a:blip r:embed="rId2"/>
          <a:srcRect/>
          <a:stretch/>
        </p:blipFill>
        <p:spPr>
          <a:xfrm>
            <a:off x="6959186" y="1074263"/>
            <a:ext cx="4488879" cy="1561756"/>
          </a:xfrm>
          <a:prstGeom prst="rect">
            <a:avLst/>
          </a:prstGeom>
        </p:spPr>
      </p:pic>
      <p:pic>
        <p:nvPicPr>
          <p:cNvPr id="22" name="Picture 21">
            <a:extLst>
              <a:ext uri="{FF2B5EF4-FFF2-40B4-BE49-F238E27FC236}">
                <a16:creationId xmlns:a16="http://schemas.microsoft.com/office/drawing/2014/main" id="{3771DA71-FD73-C076-0198-B9969FD554CA}"/>
              </a:ext>
            </a:extLst>
          </p:cNvPr>
          <p:cNvPicPr>
            <a:picLocks noChangeAspect="1"/>
          </p:cNvPicPr>
          <p:nvPr/>
        </p:nvPicPr>
        <p:blipFill>
          <a:blip r:embed="rId3"/>
          <a:srcRect/>
          <a:stretch/>
        </p:blipFill>
        <p:spPr>
          <a:xfrm>
            <a:off x="936092" y="1246593"/>
            <a:ext cx="4994479" cy="1217096"/>
          </a:xfrm>
          <a:prstGeom prst="rect">
            <a:avLst/>
          </a:prstGeom>
        </p:spPr>
      </p:pic>
      <p:pic>
        <p:nvPicPr>
          <p:cNvPr id="24" name="Picture 23">
            <a:extLst>
              <a:ext uri="{FF2B5EF4-FFF2-40B4-BE49-F238E27FC236}">
                <a16:creationId xmlns:a16="http://schemas.microsoft.com/office/drawing/2014/main" id="{EFC0B4F5-FA31-2096-B899-07A9ACFB74E7}"/>
              </a:ext>
            </a:extLst>
          </p:cNvPr>
          <p:cNvPicPr>
            <a:picLocks noChangeAspect="1"/>
          </p:cNvPicPr>
          <p:nvPr/>
        </p:nvPicPr>
        <p:blipFill>
          <a:blip r:embed="rId4"/>
          <a:srcRect/>
          <a:stretch/>
        </p:blipFill>
        <p:spPr>
          <a:xfrm>
            <a:off x="9972524" y="4854042"/>
            <a:ext cx="1475541" cy="1550307"/>
          </a:xfrm>
          <a:prstGeom prst="rect">
            <a:avLst/>
          </a:prstGeom>
        </p:spPr>
      </p:pic>
      <p:pic>
        <p:nvPicPr>
          <p:cNvPr id="26" name="Picture 25">
            <a:extLst>
              <a:ext uri="{FF2B5EF4-FFF2-40B4-BE49-F238E27FC236}">
                <a16:creationId xmlns:a16="http://schemas.microsoft.com/office/drawing/2014/main" id="{95AAB4B7-C8FA-5AE2-1D63-04F053CE6400}"/>
              </a:ext>
            </a:extLst>
          </p:cNvPr>
          <p:cNvPicPr>
            <a:picLocks noChangeAspect="1"/>
          </p:cNvPicPr>
          <p:nvPr/>
        </p:nvPicPr>
        <p:blipFill>
          <a:blip r:embed="rId5"/>
          <a:srcRect/>
          <a:stretch/>
        </p:blipFill>
        <p:spPr>
          <a:xfrm>
            <a:off x="936092" y="2572156"/>
            <a:ext cx="3498242" cy="1217096"/>
          </a:xfrm>
          <a:prstGeom prst="rect">
            <a:avLst/>
          </a:prstGeom>
        </p:spPr>
      </p:pic>
      <p:pic>
        <p:nvPicPr>
          <p:cNvPr id="28" name="Picture 27">
            <a:extLst>
              <a:ext uri="{FF2B5EF4-FFF2-40B4-BE49-F238E27FC236}">
                <a16:creationId xmlns:a16="http://schemas.microsoft.com/office/drawing/2014/main" id="{E5953D87-B80C-E9D7-F0FE-EB49C2B7C7B1}"/>
              </a:ext>
            </a:extLst>
          </p:cNvPr>
          <p:cNvPicPr>
            <a:picLocks noChangeAspect="1"/>
          </p:cNvPicPr>
          <p:nvPr/>
        </p:nvPicPr>
        <p:blipFill>
          <a:blip r:embed="rId6"/>
          <a:srcRect/>
          <a:stretch/>
        </p:blipFill>
        <p:spPr>
          <a:xfrm>
            <a:off x="8019972" y="2877479"/>
            <a:ext cx="3428093" cy="1020124"/>
          </a:xfrm>
          <a:prstGeom prst="rect">
            <a:avLst/>
          </a:prstGeom>
        </p:spPr>
      </p:pic>
      <p:pic>
        <p:nvPicPr>
          <p:cNvPr id="30" name="Picture 29">
            <a:extLst>
              <a:ext uri="{FF2B5EF4-FFF2-40B4-BE49-F238E27FC236}">
                <a16:creationId xmlns:a16="http://schemas.microsoft.com/office/drawing/2014/main" id="{8B831383-5ACB-3AA7-5C0C-B0B317CE6326}"/>
              </a:ext>
            </a:extLst>
          </p:cNvPr>
          <p:cNvPicPr>
            <a:picLocks noChangeAspect="1"/>
          </p:cNvPicPr>
          <p:nvPr/>
        </p:nvPicPr>
        <p:blipFill>
          <a:blip r:embed="rId7"/>
          <a:srcRect/>
          <a:stretch/>
        </p:blipFill>
        <p:spPr>
          <a:xfrm>
            <a:off x="4079232" y="3980521"/>
            <a:ext cx="2001654" cy="2493969"/>
          </a:xfrm>
          <a:prstGeom prst="rect">
            <a:avLst/>
          </a:prstGeom>
        </p:spPr>
      </p:pic>
      <p:pic>
        <p:nvPicPr>
          <p:cNvPr id="32" name="Picture 31">
            <a:extLst>
              <a:ext uri="{FF2B5EF4-FFF2-40B4-BE49-F238E27FC236}">
                <a16:creationId xmlns:a16="http://schemas.microsoft.com/office/drawing/2014/main" id="{F89A2B04-FF08-23C7-517C-A9ECD64ECEFA}"/>
              </a:ext>
            </a:extLst>
          </p:cNvPr>
          <p:cNvPicPr>
            <a:picLocks noChangeAspect="1"/>
          </p:cNvPicPr>
          <p:nvPr/>
        </p:nvPicPr>
        <p:blipFill>
          <a:blip r:embed="rId8"/>
          <a:srcRect/>
          <a:stretch/>
        </p:blipFill>
        <p:spPr>
          <a:xfrm>
            <a:off x="936092" y="3986478"/>
            <a:ext cx="2198148" cy="2586691"/>
          </a:xfrm>
          <a:prstGeom prst="rect">
            <a:avLst/>
          </a:prstGeom>
        </p:spPr>
      </p:pic>
      <p:pic>
        <p:nvPicPr>
          <p:cNvPr id="2" name="Picture 1">
            <a:extLst>
              <a:ext uri="{FF2B5EF4-FFF2-40B4-BE49-F238E27FC236}">
                <a16:creationId xmlns:a16="http://schemas.microsoft.com/office/drawing/2014/main" id="{A4754F05-B60F-E61C-ED03-C0343A1C5D38}"/>
              </a:ext>
            </a:extLst>
          </p:cNvPr>
          <p:cNvPicPr>
            <a:picLocks noChangeAspect="1"/>
          </p:cNvPicPr>
          <p:nvPr/>
        </p:nvPicPr>
        <p:blipFill>
          <a:blip r:embed="rId9"/>
          <a:srcRect/>
          <a:stretch/>
        </p:blipFill>
        <p:spPr>
          <a:xfrm>
            <a:off x="7025878" y="3980521"/>
            <a:ext cx="2001653" cy="2493969"/>
          </a:xfrm>
          <a:prstGeom prst="rect">
            <a:avLst/>
          </a:prstGeom>
        </p:spPr>
      </p:pic>
    </p:spTree>
    <p:extLst>
      <p:ext uri="{BB962C8B-B14F-4D97-AF65-F5344CB8AC3E}">
        <p14:creationId xmlns:p14="http://schemas.microsoft.com/office/powerpoint/2010/main" val="250634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F7E11-8AFC-AE87-0E91-547928473224}"/>
            </a:ext>
          </a:extLst>
        </p:cNvPr>
        <p:cNvGrpSpPr/>
        <p:nvPr/>
      </p:nvGrpSpPr>
      <p:grpSpPr>
        <a:xfrm>
          <a:off x="0" y="0"/>
          <a:ext cx="0" cy="0"/>
          <a:chOff x="0" y="0"/>
          <a:chExt cx="0" cy="0"/>
        </a:xfrm>
      </p:grpSpPr>
      <p:sp>
        <p:nvSpPr>
          <p:cNvPr id="9" name="Başlık 1">
            <a:extLst>
              <a:ext uri="{FF2B5EF4-FFF2-40B4-BE49-F238E27FC236}">
                <a16:creationId xmlns:a16="http://schemas.microsoft.com/office/drawing/2014/main" id="{71EAA46A-C834-3F3F-F9CA-B7258F763652}"/>
              </a:ext>
            </a:extLst>
          </p:cNvPr>
          <p:cNvSpPr>
            <a:spLocks noGrp="1"/>
          </p:cNvSpPr>
          <p:nvPr>
            <p:ph type="title"/>
          </p:nvPr>
        </p:nvSpPr>
        <p:spPr>
          <a:xfrm>
            <a:off x="844454" y="75920"/>
            <a:ext cx="10515600" cy="1325563"/>
          </a:xfrm>
        </p:spPr>
        <p:txBody>
          <a:bodyPr/>
          <a:lstStyle/>
          <a:p>
            <a:r>
              <a:rPr lang="en-US" dirty="0">
                <a:latin typeface="Arial" panose="020B0604020202020204" pitchFamily="34" charset="0"/>
                <a:cs typeface="Arial" panose="020B0604020202020204" pitchFamily="34" charset="0"/>
              </a:rPr>
              <a:t>COST and Horizon Europe Logos</a:t>
            </a:r>
          </a:p>
        </p:txBody>
      </p:sp>
      <p:pic>
        <p:nvPicPr>
          <p:cNvPr id="18" name="Picture 17" descr="A black text on a black background&#10;&#10;AI-generated content may be incorrect.">
            <a:extLst>
              <a:ext uri="{FF2B5EF4-FFF2-40B4-BE49-F238E27FC236}">
                <a16:creationId xmlns:a16="http://schemas.microsoft.com/office/drawing/2014/main" id="{EB5FEE1B-CA3A-4B1F-3E1A-991DDB4B8EBF}"/>
              </a:ext>
            </a:extLst>
          </p:cNvPr>
          <p:cNvPicPr>
            <a:picLocks noChangeAspect="1"/>
          </p:cNvPicPr>
          <p:nvPr/>
        </p:nvPicPr>
        <p:blipFill>
          <a:blip r:embed="rId2"/>
          <a:stretch>
            <a:fillRect/>
          </a:stretch>
        </p:blipFill>
        <p:spPr>
          <a:xfrm>
            <a:off x="844454" y="1584857"/>
            <a:ext cx="4847771" cy="1013322"/>
          </a:xfrm>
          <a:prstGeom prst="rect">
            <a:avLst/>
          </a:prstGeom>
        </p:spPr>
      </p:pic>
      <p:pic>
        <p:nvPicPr>
          <p:cNvPr id="21" name="Picture 20" descr="A black and white text&#10;&#10;AI-generated content may be incorrect.">
            <a:extLst>
              <a:ext uri="{FF2B5EF4-FFF2-40B4-BE49-F238E27FC236}">
                <a16:creationId xmlns:a16="http://schemas.microsoft.com/office/drawing/2014/main" id="{FC9B8B13-CBBB-0F14-E5F5-05C7E018F1AD}"/>
              </a:ext>
            </a:extLst>
          </p:cNvPr>
          <p:cNvPicPr>
            <a:picLocks noChangeAspect="1"/>
          </p:cNvPicPr>
          <p:nvPr/>
        </p:nvPicPr>
        <p:blipFill>
          <a:blip r:embed="rId3"/>
          <a:stretch>
            <a:fillRect/>
          </a:stretch>
        </p:blipFill>
        <p:spPr>
          <a:xfrm>
            <a:off x="844454" y="2868235"/>
            <a:ext cx="4847771" cy="1013322"/>
          </a:xfrm>
          <a:prstGeom prst="rect">
            <a:avLst/>
          </a:prstGeom>
        </p:spPr>
      </p:pic>
      <p:pic>
        <p:nvPicPr>
          <p:cNvPr id="29" name="Picture 28" descr="Blue text on a black background&#10;&#10;AI-generated content may be incorrect.">
            <a:extLst>
              <a:ext uri="{FF2B5EF4-FFF2-40B4-BE49-F238E27FC236}">
                <a16:creationId xmlns:a16="http://schemas.microsoft.com/office/drawing/2014/main" id="{375BF513-78ED-50CD-C834-DD8124578386}"/>
              </a:ext>
            </a:extLst>
          </p:cNvPr>
          <p:cNvPicPr>
            <a:picLocks noChangeAspect="1"/>
          </p:cNvPicPr>
          <p:nvPr/>
        </p:nvPicPr>
        <p:blipFill>
          <a:blip r:embed="rId4"/>
          <a:stretch>
            <a:fillRect/>
          </a:stretch>
        </p:blipFill>
        <p:spPr>
          <a:xfrm>
            <a:off x="742854" y="4151613"/>
            <a:ext cx="4847771" cy="1013322"/>
          </a:xfrm>
          <a:prstGeom prst="rect">
            <a:avLst/>
          </a:prstGeom>
        </p:spPr>
      </p:pic>
      <p:pic>
        <p:nvPicPr>
          <p:cNvPr id="33" name="Picture 32" descr="Blue text on a black background&#10;&#10;AI-generated content may be incorrect.">
            <a:extLst>
              <a:ext uri="{FF2B5EF4-FFF2-40B4-BE49-F238E27FC236}">
                <a16:creationId xmlns:a16="http://schemas.microsoft.com/office/drawing/2014/main" id="{98CB07DE-5576-41B4-054A-0DBF85327A91}"/>
              </a:ext>
            </a:extLst>
          </p:cNvPr>
          <p:cNvPicPr>
            <a:picLocks noChangeAspect="1"/>
          </p:cNvPicPr>
          <p:nvPr/>
        </p:nvPicPr>
        <p:blipFill>
          <a:blip r:embed="rId5"/>
          <a:stretch>
            <a:fillRect/>
          </a:stretch>
        </p:blipFill>
        <p:spPr>
          <a:xfrm>
            <a:off x="844454" y="5434990"/>
            <a:ext cx="4847771" cy="1013322"/>
          </a:xfrm>
          <a:prstGeom prst="rect">
            <a:avLst/>
          </a:prstGeom>
        </p:spPr>
      </p:pic>
      <p:pic>
        <p:nvPicPr>
          <p:cNvPr id="39" name="Picture 38">
            <a:extLst>
              <a:ext uri="{FF2B5EF4-FFF2-40B4-BE49-F238E27FC236}">
                <a16:creationId xmlns:a16="http://schemas.microsoft.com/office/drawing/2014/main" id="{8E83D10B-F0F0-CD2B-DBC6-EB78F28121DB}"/>
              </a:ext>
            </a:extLst>
          </p:cNvPr>
          <p:cNvPicPr>
            <a:picLocks noChangeAspect="1"/>
          </p:cNvPicPr>
          <p:nvPr/>
        </p:nvPicPr>
        <p:blipFill>
          <a:blip r:embed="rId6"/>
          <a:stretch>
            <a:fillRect/>
          </a:stretch>
        </p:blipFill>
        <p:spPr>
          <a:xfrm>
            <a:off x="6117773" y="1211671"/>
            <a:ext cx="4610911" cy="2163225"/>
          </a:xfrm>
          <a:prstGeom prst="rect">
            <a:avLst/>
          </a:prstGeom>
        </p:spPr>
      </p:pic>
      <p:pic>
        <p:nvPicPr>
          <p:cNvPr id="41" name="Picture 40">
            <a:extLst>
              <a:ext uri="{FF2B5EF4-FFF2-40B4-BE49-F238E27FC236}">
                <a16:creationId xmlns:a16="http://schemas.microsoft.com/office/drawing/2014/main" id="{7B70EAEB-F9E2-FC05-7BAA-244CCE001067}"/>
              </a:ext>
            </a:extLst>
          </p:cNvPr>
          <p:cNvPicPr>
            <a:picLocks noChangeAspect="1"/>
          </p:cNvPicPr>
          <p:nvPr/>
        </p:nvPicPr>
        <p:blipFill>
          <a:blip r:embed="rId7"/>
          <a:stretch>
            <a:fillRect/>
          </a:stretch>
        </p:blipFill>
        <p:spPr>
          <a:xfrm>
            <a:off x="6117773" y="2929438"/>
            <a:ext cx="4610911" cy="2163225"/>
          </a:xfrm>
          <a:prstGeom prst="rect">
            <a:avLst/>
          </a:prstGeom>
        </p:spPr>
      </p:pic>
      <p:pic>
        <p:nvPicPr>
          <p:cNvPr id="43" name="Picture 42">
            <a:extLst>
              <a:ext uri="{FF2B5EF4-FFF2-40B4-BE49-F238E27FC236}">
                <a16:creationId xmlns:a16="http://schemas.microsoft.com/office/drawing/2014/main" id="{937510F8-DF15-72AB-5080-6376073E0D45}"/>
              </a:ext>
            </a:extLst>
          </p:cNvPr>
          <p:cNvPicPr>
            <a:picLocks noChangeAspect="1"/>
          </p:cNvPicPr>
          <p:nvPr/>
        </p:nvPicPr>
        <p:blipFill>
          <a:blip r:embed="rId8"/>
          <a:stretch>
            <a:fillRect/>
          </a:stretch>
        </p:blipFill>
        <p:spPr>
          <a:xfrm>
            <a:off x="6117773" y="4647204"/>
            <a:ext cx="4610911" cy="2163225"/>
          </a:xfrm>
          <a:prstGeom prst="rect">
            <a:avLst/>
          </a:prstGeom>
        </p:spPr>
      </p:pic>
    </p:spTree>
    <p:extLst>
      <p:ext uri="{BB962C8B-B14F-4D97-AF65-F5344CB8AC3E}">
        <p14:creationId xmlns:p14="http://schemas.microsoft.com/office/powerpoint/2010/main" val="12270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a:extLst>
            <a:ext uri="{FF2B5EF4-FFF2-40B4-BE49-F238E27FC236}">
              <a16:creationId xmlns:a16="http://schemas.microsoft.com/office/drawing/2014/main" id="{6450022B-947F-EEA5-4937-D5B77A457818}"/>
            </a:ext>
          </a:extLst>
        </p:cNvPr>
        <p:cNvGrpSpPr/>
        <p:nvPr/>
      </p:nvGrpSpPr>
      <p:grpSpPr>
        <a:xfrm>
          <a:off x="0" y="0"/>
          <a:ext cx="0" cy="0"/>
          <a:chOff x="0" y="0"/>
          <a:chExt cx="0" cy="0"/>
        </a:xfrm>
      </p:grpSpPr>
      <p:sp>
        <p:nvSpPr>
          <p:cNvPr id="9" name="Başlık 1">
            <a:extLst>
              <a:ext uri="{FF2B5EF4-FFF2-40B4-BE49-F238E27FC236}">
                <a16:creationId xmlns:a16="http://schemas.microsoft.com/office/drawing/2014/main" id="{9F4175EA-EB1B-B155-E5C4-5BEE24E854F6}"/>
              </a:ext>
            </a:extLst>
          </p:cNvPr>
          <p:cNvSpPr>
            <a:spLocks noGrp="1"/>
          </p:cNvSpPr>
          <p:nvPr>
            <p:ph type="title"/>
          </p:nvPr>
        </p:nvSpPr>
        <p:spPr>
          <a:xfrm>
            <a:off x="844454" y="75920"/>
            <a:ext cx="10515600" cy="1325563"/>
          </a:xfrm>
        </p:spPr>
        <p:txBody>
          <a:bodyPr/>
          <a:lstStyle/>
          <a:p>
            <a:r>
              <a:rPr lang="en-US" dirty="0">
                <a:solidFill>
                  <a:schemeClr val="bg1"/>
                </a:solidFill>
                <a:latin typeface="Arial" panose="020B0604020202020204" pitchFamily="34" charset="0"/>
                <a:cs typeface="Arial" panose="020B0604020202020204" pitchFamily="34" charset="0"/>
              </a:rPr>
              <a:t>COST and Horizon Europe Logos</a:t>
            </a:r>
          </a:p>
        </p:txBody>
      </p:sp>
      <p:pic>
        <p:nvPicPr>
          <p:cNvPr id="5" name="Picture 4">
            <a:extLst>
              <a:ext uri="{FF2B5EF4-FFF2-40B4-BE49-F238E27FC236}">
                <a16:creationId xmlns:a16="http://schemas.microsoft.com/office/drawing/2014/main" id="{FE134708-357C-CA54-0E1F-E91F83B09FC1}"/>
              </a:ext>
            </a:extLst>
          </p:cNvPr>
          <p:cNvPicPr>
            <a:picLocks noChangeAspect="1"/>
          </p:cNvPicPr>
          <p:nvPr/>
        </p:nvPicPr>
        <p:blipFill>
          <a:blip r:embed="rId2"/>
          <a:stretch>
            <a:fillRect/>
          </a:stretch>
        </p:blipFill>
        <p:spPr>
          <a:xfrm>
            <a:off x="844454" y="4926991"/>
            <a:ext cx="4847771" cy="1013322"/>
          </a:xfrm>
          <a:prstGeom prst="rect">
            <a:avLst/>
          </a:prstGeom>
        </p:spPr>
      </p:pic>
      <p:pic>
        <p:nvPicPr>
          <p:cNvPr id="6" name="Picture 5">
            <a:extLst>
              <a:ext uri="{FF2B5EF4-FFF2-40B4-BE49-F238E27FC236}">
                <a16:creationId xmlns:a16="http://schemas.microsoft.com/office/drawing/2014/main" id="{79362552-D1F9-28DF-D281-3EFDB6A0C78C}"/>
              </a:ext>
            </a:extLst>
          </p:cNvPr>
          <p:cNvPicPr>
            <a:picLocks noChangeAspect="1"/>
          </p:cNvPicPr>
          <p:nvPr/>
        </p:nvPicPr>
        <p:blipFill>
          <a:blip r:embed="rId3"/>
          <a:stretch>
            <a:fillRect/>
          </a:stretch>
        </p:blipFill>
        <p:spPr>
          <a:xfrm>
            <a:off x="844454" y="1401483"/>
            <a:ext cx="4847771" cy="1013322"/>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506FA263-B486-EEDC-6DDD-399E9684EBB3}"/>
              </a:ext>
            </a:extLst>
          </p:cNvPr>
          <p:cNvPicPr>
            <a:picLocks noChangeAspect="1"/>
          </p:cNvPicPr>
          <p:nvPr/>
        </p:nvPicPr>
        <p:blipFill>
          <a:blip r:embed="rId4"/>
          <a:stretch>
            <a:fillRect/>
          </a:stretch>
        </p:blipFill>
        <p:spPr>
          <a:xfrm>
            <a:off x="844454" y="3164237"/>
            <a:ext cx="4847771" cy="1013322"/>
          </a:xfrm>
          <a:prstGeom prst="rect">
            <a:avLst/>
          </a:prstGeom>
        </p:spPr>
      </p:pic>
      <p:pic>
        <p:nvPicPr>
          <p:cNvPr id="10" name="Picture 9">
            <a:extLst>
              <a:ext uri="{FF2B5EF4-FFF2-40B4-BE49-F238E27FC236}">
                <a16:creationId xmlns:a16="http://schemas.microsoft.com/office/drawing/2014/main" id="{485B79E6-77F1-6E90-DF4B-7416CEF05032}"/>
              </a:ext>
            </a:extLst>
          </p:cNvPr>
          <p:cNvPicPr>
            <a:picLocks noChangeAspect="1"/>
          </p:cNvPicPr>
          <p:nvPr/>
        </p:nvPicPr>
        <p:blipFill>
          <a:blip r:embed="rId5"/>
          <a:stretch>
            <a:fillRect/>
          </a:stretch>
        </p:blipFill>
        <p:spPr>
          <a:xfrm>
            <a:off x="6512283" y="2414805"/>
            <a:ext cx="4847771" cy="2274348"/>
          </a:xfrm>
          <a:prstGeom prst="rect">
            <a:avLst/>
          </a:prstGeom>
        </p:spPr>
      </p:pic>
    </p:spTree>
    <p:extLst>
      <p:ext uri="{BB962C8B-B14F-4D97-AF65-F5344CB8AC3E}">
        <p14:creationId xmlns:p14="http://schemas.microsoft.com/office/powerpoint/2010/main" val="326999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7259F-0C45-811B-6D8E-2E3DCA6BF6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897620-7192-39B7-4508-7FB3A1A6D387}"/>
              </a:ext>
            </a:extLst>
          </p:cNvPr>
          <p:cNvPicPr>
            <a:picLocks noChangeAspect="1"/>
          </p:cNvPicPr>
          <p:nvPr/>
        </p:nvPicPr>
        <p:blipFill>
          <a:blip r:embed="rId2"/>
          <a:stretch>
            <a:fillRect/>
          </a:stretch>
        </p:blipFill>
        <p:spPr>
          <a:xfrm>
            <a:off x="1243533" y="0"/>
            <a:ext cx="9704934" cy="6858000"/>
          </a:xfrm>
          <a:prstGeom prst="rect">
            <a:avLst/>
          </a:prstGeom>
        </p:spPr>
      </p:pic>
    </p:spTree>
    <p:extLst>
      <p:ext uri="{BB962C8B-B14F-4D97-AF65-F5344CB8AC3E}">
        <p14:creationId xmlns:p14="http://schemas.microsoft.com/office/powerpoint/2010/main" val="237618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AEFFE-1F71-3493-841F-3D1C6FA8EC10}"/>
            </a:ext>
          </a:extLst>
        </p:cNvPr>
        <p:cNvGrpSpPr/>
        <p:nvPr/>
      </p:nvGrpSpPr>
      <p:grpSpPr>
        <a:xfrm>
          <a:off x="0" y="0"/>
          <a:ext cx="0" cy="0"/>
          <a:chOff x="0" y="0"/>
          <a:chExt cx="0" cy="0"/>
        </a:xfrm>
      </p:grpSpPr>
      <p:grpSp>
        <p:nvGrpSpPr>
          <p:cNvPr id="79" name="Group 2">
            <a:extLst>
              <a:ext uri="{FF2B5EF4-FFF2-40B4-BE49-F238E27FC236}">
                <a16:creationId xmlns:a16="http://schemas.microsoft.com/office/drawing/2014/main" id="{EA2C168B-EE8D-2D0A-C29D-98612A26C70A}"/>
              </a:ext>
            </a:extLst>
          </p:cNvPr>
          <p:cNvGrpSpPr/>
          <p:nvPr/>
        </p:nvGrpSpPr>
        <p:grpSpPr>
          <a:xfrm>
            <a:off x="1144249" y="1903715"/>
            <a:ext cx="3127948" cy="3578717"/>
            <a:chOff x="0" y="-57150"/>
            <a:chExt cx="239321" cy="369909"/>
          </a:xfrm>
        </p:grpSpPr>
        <p:sp>
          <p:nvSpPr>
            <p:cNvPr id="80" name="Freeform 3">
              <a:extLst>
                <a:ext uri="{FF2B5EF4-FFF2-40B4-BE49-F238E27FC236}">
                  <a16:creationId xmlns:a16="http://schemas.microsoft.com/office/drawing/2014/main" id="{D35AB316-3C96-AEA8-8B37-9CFD340A6455}"/>
                </a:ext>
              </a:extLst>
            </p:cNvPr>
            <p:cNvSpPr/>
            <p:nvPr/>
          </p:nvSpPr>
          <p:spPr>
            <a:xfrm>
              <a:off x="0" y="-57150"/>
              <a:ext cx="239321" cy="369909"/>
            </a:xfrm>
            <a:custGeom>
              <a:avLst/>
              <a:gdLst/>
              <a:ahLst/>
              <a:cxnLst/>
              <a:rect l="l" t="t" r="r" b="b"/>
              <a:pathLst>
                <a:path w="239321" h="312759">
                  <a:moveTo>
                    <a:pt x="70365" y="0"/>
                  </a:moveTo>
                  <a:lnTo>
                    <a:pt x="168957" y="0"/>
                  </a:lnTo>
                  <a:cubicBezTo>
                    <a:pt x="207818" y="0"/>
                    <a:pt x="239321" y="31503"/>
                    <a:pt x="239321" y="70365"/>
                  </a:cubicBezTo>
                  <a:lnTo>
                    <a:pt x="239321" y="242394"/>
                  </a:lnTo>
                  <a:cubicBezTo>
                    <a:pt x="239321" y="281256"/>
                    <a:pt x="207818" y="312759"/>
                    <a:pt x="168957" y="312759"/>
                  </a:cubicBezTo>
                  <a:lnTo>
                    <a:pt x="70365" y="312759"/>
                  </a:lnTo>
                  <a:cubicBezTo>
                    <a:pt x="51703" y="312759"/>
                    <a:pt x="33805" y="305346"/>
                    <a:pt x="20609" y="292150"/>
                  </a:cubicBezTo>
                  <a:cubicBezTo>
                    <a:pt x="7413" y="278954"/>
                    <a:pt x="0" y="261056"/>
                    <a:pt x="0" y="242394"/>
                  </a:cubicBezTo>
                  <a:lnTo>
                    <a:pt x="0" y="70365"/>
                  </a:lnTo>
                  <a:cubicBezTo>
                    <a:pt x="0" y="31503"/>
                    <a:pt x="31503" y="0"/>
                    <a:pt x="70365" y="0"/>
                  </a:cubicBezTo>
                  <a:close/>
                </a:path>
              </a:pathLst>
            </a:custGeom>
            <a:solidFill>
              <a:schemeClr val="accent1"/>
            </a:solidFill>
          </p:spPr>
          <p:txBody>
            <a:bodyPr/>
            <a:lstStyle/>
            <a:p>
              <a:endParaRPr lang="en-US" dirty="0"/>
            </a:p>
          </p:txBody>
        </p:sp>
        <p:sp>
          <p:nvSpPr>
            <p:cNvPr id="81" name="TextBox 4">
              <a:extLst>
                <a:ext uri="{FF2B5EF4-FFF2-40B4-BE49-F238E27FC236}">
                  <a16:creationId xmlns:a16="http://schemas.microsoft.com/office/drawing/2014/main" id="{D6A18F47-B359-7A1F-D7EF-F5C369E6A902}"/>
                </a:ext>
              </a:extLst>
            </p:cNvPr>
            <p:cNvSpPr txBox="1"/>
            <p:nvPr/>
          </p:nvSpPr>
          <p:spPr>
            <a:xfrm>
              <a:off x="0" y="-57150"/>
              <a:ext cx="239321" cy="369909"/>
            </a:xfrm>
            <a:prstGeom prst="rect">
              <a:avLst/>
            </a:prstGeom>
          </p:spPr>
          <p:txBody>
            <a:bodyPr lIns="50800" tIns="50800" rIns="50800" bIns="50800" rtlCol="0" anchor="ctr"/>
            <a:lstStyle/>
            <a:p>
              <a:pPr algn="ctr">
                <a:lnSpc>
                  <a:spcPts val="3639"/>
                </a:lnSpc>
              </a:pPr>
              <a:endParaRPr/>
            </a:p>
          </p:txBody>
        </p:sp>
      </p:grpSp>
      <p:grpSp>
        <p:nvGrpSpPr>
          <p:cNvPr id="82" name="Group 5">
            <a:extLst>
              <a:ext uri="{FF2B5EF4-FFF2-40B4-BE49-F238E27FC236}">
                <a16:creationId xmlns:a16="http://schemas.microsoft.com/office/drawing/2014/main" id="{DC9435F4-9EC4-398E-4D1E-18B3DCF1A4FE}"/>
              </a:ext>
            </a:extLst>
          </p:cNvPr>
          <p:cNvGrpSpPr/>
          <p:nvPr/>
        </p:nvGrpSpPr>
        <p:grpSpPr>
          <a:xfrm>
            <a:off x="7872330" y="1888049"/>
            <a:ext cx="3080479" cy="3578717"/>
            <a:chOff x="0" y="-57150"/>
            <a:chExt cx="239321" cy="369909"/>
          </a:xfrm>
        </p:grpSpPr>
        <p:sp>
          <p:nvSpPr>
            <p:cNvPr id="83" name="Freeform 6">
              <a:extLst>
                <a:ext uri="{FF2B5EF4-FFF2-40B4-BE49-F238E27FC236}">
                  <a16:creationId xmlns:a16="http://schemas.microsoft.com/office/drawing/2014/main" id="{57CDCA8F-29F5-CBA6-7720-21A5EFBEA9F9}"/>
                </a:ext>
              </a:extLst>
            </p:cNvPr>
            <p:cNvSpPr/>
            <p:nvPr/>
          </p:nvSpPr>
          <p:spPr>
            <a:xfrm>
              <a:off x="0" y="-57150"/>
              <a:ext cx="239321" cy="369909"/>
            </a:xfrm>
            <a:custGeom>
              <a:avLst/>
              <a:gdLst/>
              <a:ahLst/>
              <a:cxnLst/>
              <a:rect l="l" t="t" r="r" b="b"/>
              <a:pathLst>
                <a:path w="239321" h="312759">
                  <a:moveTo>
                    <a:pt x="70365" y="0"/>
                  </a:moveTo>
                  <a:lnTo>
                    <a:pt x="168957" y="0"/>
                  </a:lnTo>
                  <a:cubicBezTo>
                    <a:pt x="207818" y="0"/>
                    <a:pt x="239321" y="31503"/>
                    <a:pt x="239321" y="70365"/>
                  </a:cubicBezTo>
                  <a:lnTo>
                    <a:pt x="239321" y="242394"/>
                  </a:lnTo>
                  <a:cubicBezTo>
                    <a:pt x="239321" y="281256"/>
                    <a:pt x="207818" y="312759"/>
                    <a:pt x="168957" y="312759"/>
                  </a:cubicBezTo>
                  <a:lnTo>
                    <a:pt x="70365" y="312759"/>
                  </a:lnTo>
                  <a:cubicBezTo>
                    <a:pt x="51703" y="312759"/>
                    <a:pt x="33805" y="305346"/>
                    <a:pt x="20609" y="292150"/>
                  </a:cubicBezTo>
                  <a:cubicBezTo>
                    <a:pt x="7413" y="278954"/>
                    <a:pt x="0" y="261056"/>
                    <a:pt x="0" y="242394"/>
                  </a:cubicBezTo>
                  <a:lnTo>
                    <a:pt x="0" y="70365"/>
                  </a:lnTo>
                  <a:cubicBezTo>
                    <a:pt x="0" y="31503"/>
                    <a:pt x="31503" y="0"/>
                    <a:pt x="70365" y="0"/>
                  </a:cubicBezTo>
                  <a:close/>
                </a:path>
              </a:pathLst>
            </a:custGeom>
            <a:solidFill>
              <a:schemeClr val="accent2"/>
            </a:solidFill>
          </p:spPr>
          <p:txBody>
            <a:bodyPr/>
            <a:lstStyle/>
            <a:p>
              <a:endParaRPr lang="en-US" dirty="0"/>
            </a:p>
          </p:txBody>
        </p:sp>
        <p:sp>
          <p:nvSpPr>
            <p:cNvPr id="84" name="TextBox 7">
              <a:extLst>
                <a:ext uri="{FF2B5EF4-FFF2-40B4-BE49-F238E27FC236}">
                  <a16:creationId xmlns:a16="http://schemas.microsoft.com/office/drawing/2014/main" id="{B40F9D4E-E486-CF00-9E57-2580F23132A1}"/>
                </a:ext>
              </a:extLst>
            </p:cNvPr>
            <p:cNvSpPr txBox="1"/>
            <p:nvPr/>
          </p:nvSpPr>
          <p:spPr>
            <a:xfrm>
              <a:off x="0" y="-57150"/>
              <a:ext cx="239321" cy="369909"/>
            </a:xfrm>
            <a:prstGeom prst="rect">
              <a:avLst/>
            </a:prstGeom>
          </p:spPr>
          <p:txBody>
            <a:bodyPr lIns="50800" tIns="50800" rIns="50800" bIns="50800" rtlCol="0" anchor="ctr"/>
            <a:lstStyle/>
            <a:p>
              <a:pPr algn="ctr">
                <a:lnSpc>
                  <a:spcPts val="3639"/>
                </a:lnSpc>
              </a:pPr>
              <a:endParaRPr/>
            </a:p>
          </p:txBody>
        </p:sp>
      </p:grpSp>
      <p:grpSp>
        <p:nvGrpSpPr>
          <p:cNvPr id="85" name="Group 8">
            <a:extLst>
              <a:ext uri="{FF2B5EF4-FFF2-40B4-BE49-F238E27FC236}">
                <a16:creationId xmlns:a16="http://schemas.microsoft.com/office/drawing/2014/main" id="{E592FAC3-6523-476F-26DF-884BF73510C0}"/>
              </a:ext>
            </a:extLst>
          </p:cNvPr>
          <p:cNvGrpSpPr/>
          <p:nvPr/>
        </p:nvGrpSpPr>
        <p:grpSpPr>
          <a:xfrm>
            <a:off x="4512038" y="1903715"/>
            <a:ext cx="3120451" cy="3578717"/>
            <a:chOff x="0" y="-57150"/>
            <a:chExt cx="239321" cy="369909"/>
          </a:xfrm>
        </p:grpSpPr>
        <p:sp>
          <p:nvSpPr>
            <p:cNvPr id="86" name="Freeform 9">
              <a:extLst>
                <a:ext uri="{FF2B5EF4-FFF2-40B4-BE49-F238E27FC236}">
                  <a16:creationId xmlns:a16="http://schemas.microsoft.com/office/drawing/2014/main" id="{B74862AD-D183-7D5D-D618-C677FD1D33C2}"/>
                </a:ext>
              </a:extLst>
            </p:cNvPr>
            <p:cNvSpPr/>
            <p:nvPr/>
          </p:nvSpPr>
          <p:spPr>
            <a:xfrm>
              <a:off x="0" y="-57150"/>
              <a:ext cx="239321" cy="369909"/>
            </a:xfrm>
            <a:custGeom>
              <a:avLst/>
              <a:gdLst/>
              <a:ahLst/>
              <a:cxnLst/>
              <a:rect l="l" t="t" r="r" b="b"/>
              <a:pathLst>
                <a:path w="239321" h="312759">
                  <a:moveTo>
                    <a:pt x="70365" y="0"/>
                  </a:moveTo>
                  <a:lnTo>
                    <a:pt x="168957" y="0"/>
                  </a:lnTo>
                  <a:cubicBezTo>
                    <a:pt x="207818" y="0"/>
                    <a:pt x="239321" y="31503"/>
                    <a:pt x="239321" y="70365"/>
                  </a:cubicBezTo>
                  <a:lnTo>
                    <a:pt x="239321" y="242394"/>
                  </a:lnTo>
                  <a:cubicBezTo>
                    <a:pt x="239321" y="281256"/>
                    <a:pt x="207818" y="312759"/>
                    <a:pt x="168957" y="312759"/>
                  </a:cubicBezTo>
                  <a:lnTo>
                    <a:pt x="70365" y="312759"/>
                  </a:lnTo>
                  <a:cubicBezTo>
                    <a:pt x="51703" y="312759"/>
                    <a:pt x="33805" y="305346"/>
                    <a:pt x="20609" y="292150"/>
                  </a:cubicBezTo>
                  <a:cubicBezTo>
                    <a:pt x="7413" y="278954"/>
                    <a:pt x="0" y="261056"/>
                    <a:pt x="0" y="242394"/>
                  </a:cubicBezTo>
                  <a:lnTo>
                    <a:pt x="0" y="70365"/>
                  </a:lnTo>
                  <a:cubicBezTo>
                    <a:pt x="0" y="31503"/>
                    <a:pt x="31503" y="0"/>
                    <a:pt x="70365" y="0"/>
                  </a:cubicBezTo>
                  <a:close/>
                </a:path>
              </a:pathLst>
            </a:custGeom>
            <a:solidFill>
              <a:schemeClr val="accent3"/>
            </a:solidFill>
          </p:spPr>
          <p:txBody>
            <a:bodyPr/>
            <a:lstStyle/>
            <a:p>
              <a:endParaRPr lang="en-US" dirty="0"/>
            </a:p>
          </p:txBody>
        </p:sp>
        <p:sp>
          <p:nvSpPr>
            <p:cNvPr id="87" name="TextBox 10">
              <a:extLst>
                <a:ext uri="{FF2B5EF4-FFF2-40B4-BE49-F238E27FC236}">
                  <a16:creationId xmlns:a16="http://schemas.microsoft.com/office/drawing/2014/main" id="{677F2FAE-3F5C-ADA6-6E57-ABF62C326FC3}"/>
                </a:ext>
              </a:extLst>
            </p:cNvPr>
            <p:cNvSpPr txBox="1"/>
            <p:nvPr/>
          </p:nvSpPr>
          <p:spPr>
            <a:xfrm>
              <a:off x="0" y="-57150"/>
              <a:ext cx="239321" cy="369909"/>
            </a:xfrm>
            <a:prstGeom prst="rect">
              <a:avLst/>
            </a:prstGeom>
          </p:spPr>
          <p:txBody>
            <a:bodyPr lIns="50800" tIns="50800" rIns="50800" bIns="50800" rtlCol="0" anchor="ctr"/>
            <a:lstStyle/>
            <a:p>
              <a:pPr algn="ctr">
                <a:lnSpc>
                  <a:spcPts val="3639"/>
                </a:lnSpc>
              </a:pPr>
              <a:endParaRPr/>
            </a:p>
          </p:txBody>
        </p:sp>
      </p:grpSp>
      <p:sp>
        <p:nvSpPr>
          <p:cNvPr id="41" name="İçerik Yer Tutucusu 40">
            <a:extLst>
              <a:ext uri="{FF2B5EF4-FFF2-40B4-BE49-F238E27FC236}">
                <a16:creationId xmlns:a16="http://schemas.microsoft.com/office/drawing/2014/main" id="{645EAF0A-40B1-DEBF-97DA-BBABC8AAB690}"/>
              </a:ext>
            </a:extLst>
          </p:cNvPr>
          <p:cNvSpPr>
            <a:spLocks noGrp="1"/>
          </p:cNvSpPr>
          <p:nvPr>
            <p:ph idx="1"/>
          </p:nvPr>
        </p:nvSpPr>
        <p:spPr>
          <a:xfrm>
            <a:off x="4792984" y="2374963"/>
            <a:ext cx="2608139" cy="2749667"/>
          </a:xfrm>
        </p:spPr>
        <p:txBody>
          <a:bodyPr>
            <a:normAutofit/>
          </a:bodyPr>
          <a:lstStyle/>
          <a:p>
            <a:endParaRPr lang="en-US" sz="1600" dirty="0">
              <a:latin typeface="Arial" panose="020B0604020202020204" pitchFamily="34" charset="0"/>
              <a:cs typeface="Arial" panose="020B0604020202020204" pitchFamily="34" charset="0"/>
            </a:endParaRPr>
          </a:p>
        </p:txBody>
      </p:sp>
      <p:sp>
        <p:nvSpPr>
          <p:cNvPr id="89" name="Metin kutusu 88">
            <a:extLst>
              <a:ext uri="{FF2B5EF4-FFF2-40B4-BE49-F238E27FC236}">
                <a16:creationId xmlns:a16="http://schemas.microsoft.com/office/drawing/2014/main" id="{271DA503-1B97-B659-E48F-9687BE290B38}"/>
              </a:ext>
            </a:extLst>
          </p:cNvPr>
          <p:cNvSpPr txBox="1"/>
          <p:nvPr/>
        </p:nvSpPr>
        <p:spPr>
          <a:xfrm>
            <a:off x="8191217" y="2373939"/>
            <a:ext cx="2608288"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90" name="Metin kutusu 89">
            <a:extLst>
              <a:ext uri="{FF2B5EF4-FFF2-40B4-BE49-F238E27FC236}">
                <a16:creationId xmlns:a16="http://schemas.microsoft.com/office/drawing/2014/main" id="{F08E0BB6-D175-41EE-9EBD-3014C7BE547A}"/>
              </a:ext>
            </a:extLst>
          </p:cNvPr>
          <p:cNvSpPr txBox="1"/>
          <p:nvPr/>
        </p:nvSpPr>
        <p:spPr>
          <a:xfrm>
            <a:off x="1407828" y="2486362"/>
            <a:ext cx="2608288"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93" name="TextBox 7">
            <a:extLst>
              <a:ext uri="{FF2B5EF4-FFF2-40B4-BE49-F238E27FC236}">
                <a16:creationId xmlns:a16="http://schemas.microsoft.com/office/drawing/2014/main" id="{0874C3DE-19F0-E8FD-18E0-0F2BB4E2E552}"/>
              </a:ext>
            </a:extLst>
          </p:cNvPr>
          <p:cNvSpPr txBox="1"/>
          <p:nvPr/>
        </p:nvSpPr>
        <p:spPr>
          <a:xfrm>
            <a:off x="1144250" y="1811767"/>
            <a:ext cx="3127948" cy="3655000"/>
          </a:xfrm>
          <a:prstGeom prst="rect">
            <a:avLst/>
          </a:prstGeom>
        </p:spPr>
        <p:txBody>
          <a:bodyPr lIns="50800" tIns="50800" rIns="50800" bIns="50800" rtlCol="0" anchor="ctr"/>
          <a:lstStyle/>
          <a:p>
            <a:pPr algn="ctr">
              <a:lnSpc>
                <a:spcPts val="3639"/>
              </a:lnSpc>
            </a:pPr>
            <a:endParaRPr/>
          </a:p>
        </p:txBody>
      </p:sp>
      <p:sp>
        <p:nvSpPr>
          <p:cNvPr id="4" name="Başlık 1">
            <a:extLst>
              <a:ext uri="{FF2B5EF4-FFF2-40B4-BE49-F238E27FC236}">
                <a16:creationId xmlns:a16="http://schemas.microsoft.com/office/drawing/2014/main" id="{13E8C42E-855D-66D9-949E-C6984EFA587D}"/>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Example text boxes</a:t>
            </a:r>
          </a:p>
        </p:txBody>
      </p:sp>
      <p:grpSp>
        <p:nvGrpSpPr>
          <p:cNvPr id="2" name="Group 1">
            <a:extLst>
              <a:ext uri="{FF2B5EF4-FFF2-40B4-BE49-F238E27FC236}">
                <a16:creationId xmlns:a16="http://schemas.microsoft.com/office/drawing/2014/main" id="{973FA100-35E4-D8E7-D459-FE6A3EB84F34}"/>
              </a:ext>
            </a:extLst>
          </p:cNvPr>
          <p:cNvGrpSpPr/>
          <p:nvPr/>
        </p:nvGrpSpPr>
        <p:grpSpPr>
          <a:xfrm>
            <a:off x="119783" y="5945536"/>
            <a:ext cx="12072217" cy="912464"/>
            <a:chOff x="119783" y="5945536"/>
            <a:chExt cx="12072217" cy="912464"/>
          </a:xfrm>
        </p:grpSpPr>
        <p:pic>
          <p:nvPicPr>
            <p:cNvPr id="3" name="Picture 2">
              <a:extLst>
                <a:ext uri="{FF2B5EF4-FFF2-40B4-BE49-F238E27FC236}">
                  <a16:creationId xmlns:a16="http://schemas.microsoft.com/office/drawing/2014/main" id="{77300864-F3C2-8295-CF50-F932CE3B736E}"/>
                </a:ext>
              </a:extLst>
            </p:cNvPr>
            <p:cNvPicPr>
              <a:picLocks noChangeAspect="1"/>
            </p:cNvPicPr>
            <p:nvPr/>
          </p:nvPicPr>
          <p:blipFill>
            <a:blip r:embed="rId2"/>
            <a:stretch>
              <a:fillRect/>
            </a:stretch>
          </p:blipFill>
          <p:spPr>
            <a:xfrm>
              <a:off x="10247086" y="5945536"/>
              <a:ext cx="1944914" cy="912464"/>
            </a:xfrm>
            <a:prstGeom prst="rect">
              <a:avLst/>
            </a:prstGeom>
          </p:spPr>
        </p:pic>
        <p:pic>
          <p:nvPicPr>
            <p:cNvPr id="5" name="Picture 4">
              <a:extLst>
                <a:ext uri="{FF2B5EF4-FFF2-40B4-BE49-F238E27FC236}">
                  <a16:creationId xmlns:a16="http://schemas.microsoft.com/office/drawing/2014/main" id="{75818C02-5D7E-4650-221A-86772451141F}"/>
                </a:ext>
              </a:extLst>
            </p:cNvPr>
            <p:cNvPicPr>
              <a:picLocks noChangeAspect="1"/>
            </p:cNvPicPr>
            <p:nvPr/>
          </p:nvPicPr>
          <p:blipFill>
            <a:blip r:embed="rId3"/>
            <a:srcRect/>
            <a:stretch/>
          </p:blipFill>
          <p:spPr>
            <a:xfrm>
              <a:off x="119783" y="6119733"/>
              <a:ext cx="2693439" cy="564071"/>
            </a:xfrm>
            <a:prstGeom prst="rect">
              <a:avLst/>
            </a:prstGeom>
          </p:spPr>
        </p:pic>
        <p:pic>
          <p:nvPicPr>
            <p:cNvPr id="6" name="Picture 5" descr="A close up of a logo&#10;&#10;AI-generated content may be incorrect.">
              <a:extLst>
                <a:ext uri="{FF2B5EF4-FFF2-40B4-BE49-F238E27FC236}">
                  <a16:creationId xmlns:a16="http://schemas.microsoft.com/office/drawing/2014/main" id="{15B543D3-E239-C570-26E0-A7EF536CBD64}"/>
                </a:ext>
              </a:extLst>
            </p:cNvPr>
            <p:cNvPicPr>
              <a:picLocks noChangeAspect="1"/>
            </p:cNvPicPr>
            <p:nvPr/>
          </p:nvPicPr>
          <p:blipFill>
            <a:blip r:embed="rId4"/>
            <a:stretch>
              <a:fillRect/>
            </a:stretch>
          </p:blipFill>
          <p:spPr>
            <a:xfrm>
              <a:off x="4938638" y="6119732"/>
              <a:ext cx="2314725" cy="564071"/>
            </a:xfrm>
            <a:prstGeom prst="rect">
              <a:avLst/>
            </a:prstGeom>
          </p:spPr>
        </p:pic>
      </p:grpSp>
    </p:spTree>
    <p:extLst>
      <p:ext uri="{BB962C8B-B14F-4D97-AF65-F5344CB8AC3E}">
        <p14:creationId xmlns:p14="http://schemas.microsoft.com/office/powerpoint/2010/main" val="188896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9E5CE-AC78-8A6C-B125-661E2B85BEA6}"/>
            </a:ext>
          </a:extLst>
        </p:cNvPr>
        <p:cNvGrpSpPr/>
        <p:nvPr/>
      </p:nvGrpSpPr>
      <p:grpSpPr>
        <a:xfrm>
          <a:off x="0" y="0"/>
          <a:ext cx="0" cy="0"/>
          <a:chOff x="0" y="0"/>
          <a:chExt cx="0" cy="0"/>
        </a:xfrm>
      </p:grpSpPr>
      <p:grpSp>
        <p:nvGrpSpPr>
          <p:cNvPr id="5" name="Group 2">
            <a:extLst>
              <a:ext uri="{FF2B5EF4-FFF2-40B4-BE49-F238E27FC236}">
                <a16:creationId xmlns:a16="http://schemas.microsoft.com/office/drawing/2014/main" id="{A7874A10-A56D-C97E-C261-6DF819BE8BA0}"/>
              </a:ext>
            </a:extLst>
          </p:cNvPr>
          <p:cNvGrpSpPr/>
          <p:nvPr/>
        </p:nvGrpSpPr>
        <p:grpSpPr>
          <a:xfrm>
            <a:off x="4578248" y="1920617"/>
            <a:ext cx="3127948" cy="3546149"/>
            <a:chOff x="0" y="0"/>
            <a:chExt cx="239321" cy="312759"/>
          </a:xfrm>
        </p:grpSpPr>
        <p:sp>
          <p:nvSpPr>
            <p:cNvPr id="6" name="Freeform 3">
              <a:extLst>
                <a:ext uri="{FF2B5EF4-FFF2-40B4-BE49-F238E27FC236}">
                  <a16:creationId xmlns:a16="http://schemas.microsoft.com/office/drawing/2014/main" id="{9B99E834-4E1A-E4AD-711B-920D3E57E90D}"/>
                </a:ext>
              </a:extLst>
            </p:cNvPr>
            <p:cNvSpPr/>
            <p:nvPr/>
          </p:nvSpPr>
          <p:spPr>
            <a:xfrm>
              <a:off x="0" y="0"/>
              <a:ext cx="239321" cy="312759"/>
            </a:xfrm>
            <a:custGeom>
              <a:avLst/>
              <a:gdLst/>
              <a:ahLst/>
              <a:cxnLst/>
              <a:rect l="l" t="t" r="r" b="b"/>
              <a:pathLst>
                <a:path w="239321" h="312759">
                  <a:moveTo>
                    <a:pt x="70365" y="0"/>
                  </a:moveTo>
                  <a:lnTo>
                    <a:pt x="168957" y="0"/>
                  </a:lnTo>
                  <a:cubicBezTo>
                    <a:pt x="207818" y="0"/>
                    <a:pt x="239321" y="31503"/>
                    <a:pt x="239321" y="70365"/>
                  </a:cubicBezTo>
                  <a:lnTo>
                    <a:pt x="239321" y="242394"/>
                  </a:lnTo>
                  <a:cubicBezTo>
                    <a:pt x="239321" y="281256"/>
                    <a:pt x="207818" y="312759"/>
                    <a:pt x="168957" y="312759"/>
                  </a:cubicBezTo>
                  <a:lnTo>
                    <a:pt x="70365" y="312759"/>
                  </a:lnTo>
                  <a:cubicBezTo>
                    <a:pt x="51703" y="312759"/>
                    <a:pt x="33805" y="305346"/>
                    <a:pt x="20609" y="292150"/>
                  </a:cubicBezTo>
                  <a:cubicBezTo>
                    <a:pt x="7413" y="278954"/>
                    <a:pt x="0" y="261056"/>
                    <a:pt x="0" y="242394"/>
                  </a:cubicBezTo>
                  <a:lnTo>
                    <a:pt x="0" y="70365"/>
                  </a:lnTo>
                  <a:cubicBezTo>
                    <a:pt x="0" y="31503"/>
                    <a:pt x="31503" y="0"/>
                    <a:pt x="70365" y="0"/>
                  </a:cubicBezTo>
                  <a:close/>
                </a:path>
              </a:pathLst>
            </a:custGeom>
            <a:solidFill>
              <a:schemeClr val="accent3">
                <a:lumMod val="60000"/>
                <a:lumOff val="40000"/>
                <a:alpha val="67843"/>
              </a:schemeClr>
            </a:solidFill>
          </p:spPr>
          <p:txBody>
            <a:bodyPr/>
            <a:lstStyle/>
            <a:p>
              <a:endParaRPr lang="en-US" dirty="0"/>
            </a:p>
          </p:txBody>
        </p:sp>
        <p:sp>
          <p:nvSpPr>
            <p:cNvPr id="7" name="TextBox 4">
              <a:extLst>
                <a:ext uri="{FF2B5EF4-FFF2-40B4-BE49-F238E27FC236}">
                  <a16:creationId xmlns:a16="http://schemas.microsoft.com/office/drawing/2014/main" id="{3B9DA01C-0EFC-A75B-A38A-B0AC7342C4BD}"/>
                </a:ext>
              </a:extLst>
            </p:cNvPr>
            <p:cNvSpPr txBox="1"/>
            <p:nvPr/>
          </p:nvSpPr>
          <p:spPr>
            <a:xfrm>
              <a:off x="0" y="-57150"/>
              <a:ext cx="239321" cy="369909"/>
            </a:xfrm>
            <a:prstGeom prst="rect">
              <a:avLst/>
            </a:prstGeom>
          </p:spPr>
          <p:txBody>
            <a:bodyPr lIns="50800" tIns="50800" rIns="50800" bIns="50800" rtlCol="0" anchor="ctr"/>
            <a:lstStyle/>
            <a:p>
              <a:pPr algn="ctr">
                <a:lnSpc>
                  <a:spcPts val="3639"/>
                </a:lnSpc>
              </a:pPr>
              <a:endParaRPr/>
            </a:p>
          </p:txBody>
        </p:sp>
      </p:grpSp>
      <p:grpSp>
        <p:nvGrpSpPr>
          <p:cNvPr id="11" name="Group 8">
            <a:extLst>
              <a:ext uri="{FF2B5EF4-FFF2-40B4-BE49-F238E27FC236}">
                <a16:creationId xmlns:a16="http://schemas.microsoft.com/office/drawing/2014/main" id="{FB9FCC80-3E19-9E42-EE65-96059B4D6CC2}"/>
              </a:ext>
            </a:extLst>
          </p:cNvPr>
          <p:cNvGrpSpPr/>
          <p:nvPr/>
        </p:nvGrpSpPr>
        <p:grpSpPr>
          <a:xfrm>
            <a:off x="1144250" y="1903718"/>
            <a:ext cx="3127948" cy="3563049"/>
            <a:chOff x="0" y="0"/>
            <a:chExt cx="239321" cy="312759"/>
          </a:xfrm>
        </p:grpSpPr>
        <p:sp>
          <p:nvSpPr>
            <p:cNvPr id="12" name="Freeform 9">
              <a:extLst>
                <a:ext uri="{FF2B5EF4-FFF2-40B4-BE49-F238E27FC236}">
                  <a16:creationId xmlns:a16="http://schemas.microsoft.com/office/drawing/2014/main" id="{3B115C0A-633F-9E1C-8854-9012A94A2D24}"/>
                </a:ext>
              </a:extLst>
            </p:cNvPr>
            <p:cNvSpPr/>
            <p:nvPr/>
          </p:nvSpPr>
          <p:spPr>
            <a:xfrm>
              <a:off x="0" y="0"/>
              <a:ext cx="239321" cy="312759"/>
            </a:xfrm>
            <a:custGeom>
              <a:avLst/>
              <a:gdLst/>
              <a:ahLst/>
              <a:cxnLst/>
              <a:rect l="l" t="t" r="r" b="b"/>
              <a:pathLst>
                <a:path w="239321" h="312759">
                  <a:moveTo>
                    <a:pt x="70365" y="0"/>
                  </a:moveTo>
                  <a:lnTo>
                    <a:pt x="168957" y="0"/>
                  </a:lnTo>
                  <a:cubicBezTo>
                    <a:pt x="207818" y="0"/>
                    <a:pt x="239321" y="31503"/>
                    <a:pt x="239321" y="70365"/>
                  </a:cubicBezTo>
                  <a:lnTo>
                    <a:pt x="239321" y="242394"/>
                  </a:lnTo>
                  <a:cubicBezTo>
                    <a:pt x="239321" y="281256"/>
                    <a:pt x="207818" y="312759"/>
                    <a:pt x="168957" y="312759"/>
                  </a:cubicBezTo>
                  <a:lnTo>
                    <a:pt x="70365" y="312759"/>
                  </a:lnTo>
                  <a:cubicBezTo>
                    <a:pt x="51703" y="312759"/>
                    <a:pt x="33805" y="305346"/>
                    <a:pt x="20609" y="292150"/>
                  </a:cubicBezTo>
                  <a:cubicBezTo>
                    <a:pt x="7413" y="278954"/>
                    <a:pt x="0" y="261056"/>
                    <a:pt x="0" y="242394"/>
                  </a:cubicBezTo>
                  <a:lnTo>
                    <a:pt x="0" y="70365"/>
                  </a:lnTo>
                  <a:cubicBezTo>
                    <a:pt x="0" y="31503"/>
                    <a:pt x="31503" y="0"/>
                    <a:pt x="70365" y="0"/>
                  </a:cubicBezTo>
                  <a:close/>
                </a:path>
              </a:pathLst>
            </a:custGeom>
            <a:solidFill>
              <a:schemeClr val="accent1">
                <a:lumMod val="60000"/>
                <a:lumOff val="40000"/>
                <a:alpha val="67843"/>
              </a:schemeClr>
            </a:solidFill>
          </p:spPr>
          <p:txBody>
            <a:bodyPr/>
            <a:lstStyle/>
            <a:p>
              <a:endParaRPr lang="en-US"/>
            </a:p>
          </p:txBody>
        </p:sp>
        <p:sp>
          <p:nvSpPr>
            <p:cNvPr id="13" name="TextBox 10">
              <a:extLst>
                <a:ext uri="{FF2B5EF4-FFF2-40B4-BE49-F238E27FC236}">
                  <a16:creationId xmlns:a16="http://schemas.microsoft.com/office/drawing/2014/main" id="{A6AF6B20-C217-5AC3-2735-688B723B0631}"/>
                </a:ext>
              </a:extLst>
            </p:cNvPr>
            <p:cNvSpPr txBox="1"/>
            <p:nvPr/>
          </p:nvSpPr>
          <p:spPr>
            <a:xfrm>
              <a:off x="0" y="-57150"/>
              <a:ext cx="239321" cy="369909"/>
            </a:xfrm>
            <a:prstGeom prst="rect">
              <a:avLst/>
            </a:prstGeom>
          </p:spPr>
          <p:txBody>
            <a:bodyPr lIns="50800" tIns="50800" rIns="50800" bIns="50800" rtlCol="0" anchor="ctr"/>
            <a:lstStyle/>
            <a:p>
              <a:pPr algn="ctr">
                <a:lnSpc>
                  <a:spcPts val="3639"/>
                </a:lnSpc>
              </a:pPr>
              <a:endParaRPr/>
            </a:p>
          </p:txBody>
        </p:sp>
      </p:grpSp>
      <p:sp>
        <p:nvSpPr>
          <p:cNvPr id="14" name="Freeform 6">
            <a:extLst>
              <a:ext uri="{FF2B5EF4-FFF2-40B4-BE49-F238E27FC236}">
                <a16:creationId xmlns:a16="http://schemas.microsoft.com/office/drawing/2014/main" id="{8F6CCF08-3E82-8D20-1FE3-FAF0EE776BCC}"/>
              </a:ext>
            </a:extLst>
          </p:cNvPr>
          <p:cNvSpPr/>
          <p:nvPr/>
        </p:nvSpPr>
        <p:spPr>
          <a:xfrm>
            <a:off x="8012246" y="1903717"/>
            <a:ext cx="3127948" cy="3563049"/>
          </a:xfrm>
          <a:custGeom>
            <a:avLst/>
            <a:gdLst/>
            <a:ahLst/>
            <a:cxnLst/>
            <a:rect l="l" t="t" r="r" b="b"/>
            <a:pathLst>
              <a:path w="239321" h="312759">
                <a:moveTo>
                  <a:pt x="70365" y="0"/>
                </a:moveTo>
                <a:lnTo>
                  <a:pt x="168957" y="0"/>
                </a:lnTo>
                <a:cubicBezTo>
                  <a:pt x="207818" y="0"/>
                  <a:pt x="239321" y="31503"/>
                  <a:pt x="239321" y="70365"/>
                </a:cubicBezTo>
                <a:lnTo>
                  <a:pt x="239321" y="242394"/>
                </a:lnTo>
                <a:cubicBezTo>
                  <a:pt x="239321" y="281256"/>
                  <a:pt x="207818" y="312759"/>
                  <a:pt x="168957" y="312759"/>
                </a:cubicBezTo>
                <a:lnTo>
                  <a:pt x="70365" y="312759"/>
                </a:lnTo>
                <a:cubicBezTo>
                  <a:pt x="51703" y="312759"/>
                  <a:pt x="33805" y="305346"/>
                  <a:pt x="20609" y="292150"/>
                </a:cubicBezTo>
                <a:cubicBezTo>
                  <a:pt x="7413" y="278954"/>
                  <a:pt x="0" y="261056"/>
                  <a:pt x="0" y="242394"/>
                </a:cubicBezTo>
                <a:lnTo>
                  <a:pt x="0" y="70365"/>
                </a:lnTo>
                <a:cubicBezTo>
                  <a:pt x="0" y="31503"/>
                  <a:pt x="31503" y="0"/>
                  <a:pt x="70365" y="0"/>
                </a:cubicBezTo>
                <a:close/>
              </a:path>
            </a:pathLst>
          </a:custGeom>
          <a:solidFill>
            <a:schemeClr val="tx2">
              <a:lumMod val="75000"/>
              <a:lumOff val="25000"/>
              <a:alpha val="67843"/>
            </a:schemeClr>
          </a:solidFill>
        </p:spPr>
        <p:txBody>
          <a:bodyPr/>
          <a:lstStyle/>
          <a:p>
            <a:endParaRPr lang="en-US" dirty="0"/>
          </a:p>
        </p:txBody>
      </p:sp>
      <p:sp>
        <p:nvSpPr>
          <p:cNvPr id="15" name="İçerik Yer Tutucusu 40">
            <a:extLst>
              <a:ext uri="{FF2B5EF4-FFF2-40B4-BE49-F238E27FC236}">
                <a16:creationId xmlns:a16="http://schemas.microsoft.com/office/drawing/2014/main" id="{6B249B10-1083-D1B5-5939-D3ADF1D45AB1}"/>
              </a:ext>
            </a:extLst>
          </p:cNvPr>
          <p:cNvSpPr>
            <a:spLocks noGrp="1"/>
          </p:cNvSpPr>
          <p:nvPr>
            <p:ph idx="1"/>
          </p:nvPr>
        </p:nvSpPr>
        <p:spPr>
          <a:xfrm>
            <a:off x="4792984" y="2374963"/>
            <a:ext cx="2608139" cy="2749667"/>
          </a:xfrm>
        </p:spPr>
        <p:txBody>
          <a:bodyPr>
            <a:normAutofit/>
          </a:bodyPr>
          <a:lstStyle/>
          <a:p>
            <a:endParaRPr lang="en-US" sz="1600" dirty="0">
              <a:latin typeface="Arial" panose="020B0604020202020204" pitchFamily="34" charset="0"/>
              <a:cs typeface="Arial" panose="020B0604020202020204" pitchFamily="34" charset="0"/>
            </a:endParaRPr>
          </a:p>
        </p:txBody>
      </p:sp>
      <p:sp>
        <p:nvSpPr>
          <p:cNvPr id="16" name="Metin kutusu 15">
            <a:extLst>
              <a:ext uri="{FF2B5EF4-FFF2-40B4-BE49-F238E27FC236}">
                <a16:creationId xmlns:a16="http://schemas.microsoft.com/office/drawing/2014/main" id="{8BFCDAC7-42E8-2D63-0AD7-C544BDBC5938}"/>
              </a:ext>
            </a:extLst>
          </p:cNvPr>
          <p:cNvSpPr txBox="1"/>
          <p:nvPr/>
        </p:nvSpPr>
        <p:spPr>
          <a:xfrm>
            <a:off x="1407828" y="2486362"/>
            <a:ext cx="2608288"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17" name="Metin kutusu 16">
            <a:extLst>
              <a:ext uri="{FF2B5EF4-FFF2-40B4-BE49-F238E27FC236}">
                <a16:creationId xmlns:a16="http://schemas.microsoft.com/office/drawing/2014/main" id="{78ACA1DD-235E-AD38-7DC6-F2D7F7D3888D}"/>
              </a:ext>
            </a:extLst>
          </p:cNvPr>
          <p:cNvSpPr txBox="1"/>
          <p:nvPr/>
        </p:nvSpPr>
        <p:spPr>
          <a:xfrm>
            <a:off x="8272076" y="2486362"/>
            <a:ext cx="2608288"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3" name="Başlık 1">
            <a:extLst>
              <a:ext uri="{FF2B5EF4-FFF2-40B4-BE49-F238E27FC236}">
                <a16:creationId xmlns:a16="http://schemas.microsoft.com/office/drawing/2014/main" id="{DD75A639-0D96-794E-9828-757DD433FAD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 text boxes</a:t>
            </a:r>
          </a:p>
        </p:txBody>
      </p:sp>
      <p:grpSp>
        <p:nvGrpSpPr>
          <p:cNvPr id="2" name="Group 1">
            <a:extLst>
              <a:ext uri="{FF2B5EF4-FFF2-40B4-BE49-F238E27FC236}">
                <a16:creationId xmlns:a16="http://schemas.microsoft.com/office/drawing/2014/main" id="{5C3678B6-FA6F-9997-2701-6663520B4D30}"/>
              </a:ext>
            </a:extLst>
          </p:cNvPr>
          <p:cNvGrpSpPr/>
          <p:nvPr/>
        </p:nvGrpSpPr>
        <p:grpSpPr>
          <a:xfrm>
            <a:off x="119783" y="5945536"/>
            <a:ext cx="12072217" cy="912464"/>
            <a:chOff x="119783" y="5945536"/>
            <a:chExt cx="12072217" cy="912464"/>
          </a:xfrm>
        </p:grpSpPr>
        <p:pic>
          <p:nvPicPr>
            <p:cNvPr id="4" name="Picture 3">
              <a:extLst>
                <a:ext uri="{FF2B5EF4-FFF2-40B4-BE49-F238E27FC236}">
                  <a16:creationId xmlns:a16="http://schemas.microsoft.com/office/drawing/2014/main" id="{7BB579D9-70EC-B77A-6B82-E18636ED6507}"/>
                </a:ext>
              </a:extLst>
            </p:cNvPr>
            <p:cNvPicPr>
              <a:picLocks noChangeAspect="1"/>
            </p:cNvPicPr>
            <p:nvPr/>
          </p:nvPicPr>
          <p:blipFill>
            <a:blip r:embed="rId2"/>
            <a:stretch>
              <a:fillRect/>
            </a:stretch>
          </p:blipFill>
          <p:spPr>
            <a:xfrm>
              <a:off x="10247086" y="5945536"/>
              <a:ext cx="1944914" cy="912464"/>
            </a:xfrm>
            <a:prstGeom prst="rect">
              <a:avLst/>
            </a:prstGeom>
          </p:spPr>
        </p:pic>
        <p:pic>
          <p:nvPicPr>
            <p:cNvPr id="8" name="Picture 7">
              <a:extLst>
                <a:ext uri="{FF2B5EF4-FFF2-40B4-BE49-F238E27FC236}">
                  <a16:creationId xmlns:a16="http://schemas.microsoft.com/office/drawing/2014/main" id="{DE4C7FF8-FB48-34EA-969F-44F50391708C}"/>
                </a:ext>
              </a:extLst>
            </p:cNvPr>
            <p:cNvPicPr>
              <a:picLocks noChangeAspect="1"/>
            </p:cNvPicPr>
            <p:nvPr/>
          </p:nvPicPr>
          <p:blipFill>
            <a:blip r:embed="rId3"/>
            <a:srcRect/>
            <a:stretch/>
          </p:blipFill>
          <p:spPr>
            <a:xfrm>
              <a:off x="119783" y="6119733"/>
              <a:ext cx="2693439" cy="564071"/>
            </a:xfrm>
            <a:prstGeom prst="rect">
              <a:avLst/>
            </a:prstGeom>
          </p:spPr>
        </p:pic>
        <p:pic>
          <p:nvPicPr>
            <p:cNvPr id="9" name="Picture 8" descr="A close up of a logo&#10;&#10;AI-generated content may be incorrect.">
              <a:extLst>
                <a:ext uri="{FF2B5EF4-FFF2-40B4-BE49-F238E27FC236}">
                  <a16:creationId xmlns:a16="http://schemas.microsoft.com/office/drawing/2014/main" id="{1B7BE685-9F69-6B09-5FDE-738793F9EAEF}"/>
                </a:ext>
              </a:extLst>
            </p:cNvPr>
            <p:cNvPicPr>
              <a:picLocks noChangeAspect="1"/>
            </p:cNvPicPr>
            <p:nvPr/>
          </p:nvPicPr>
          <p:blipFill>
            <a:blip r:embed="rId4"/>
            <a:stretch>
              <a:fillRect/>
            </a:stretch>
          </p:blipFill>
          <p:spPr>
            <a:xfrm>
              <a:off x="4938638" y="6119732"/>
              <a:ext cx="2314725" cy="564071"/>
            </a:xfrm>
            <a:prstGeom prst="rect">
              <a:avLst/>
            </a:prstGeom>
          </p:spPr>
        </p:pic>
      </p:grpSp>
    </p:spTree>
    <p:extLst>
      <p:ext uri="{BB962C8B-B14F-4D97-AF65-F5344CB8AC3E}">
        <p14:creationId xmlns:p14="http://schemas.microsoft.com/office/powerpoint/2010/main" val="196420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430E-7741-51E0-4464-B44D2415BAF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92F455F-8450-FB52-9AA0-DA989FA22CD8}"/>
              </a:ext>
            </a:extLst>
          </p:cNvPr>
          <p:cNvGrpSpPr/>
          <p:nvPr/>
        </p:nvGrpSpPr>
        <p:grpSpPr>
          <a:xfrm>
            <a:off x="119783" y="5945536"/>
            <a:ext cx="12072217" cy="912464"/>
            <a:chOff x="119783" y="5945536"/>
            <a:chExt cx="12072217" cy="912464"/>
          </a:xfrm>
        </p:grpSpPr>
        <p:pic>
          <p:nvPicPr>
            <p:cNvPr id="26" name="Picture 25">
              <a:extLst>
                <a:ext uri="{FF2B5EF4-FFF2-40B4-BE49-F238E27FC236}">
                  <a16:creationId xmlns:a16="http://schemas.microsoft.com/office/drawing/2014/main" id="{AF723576-B52C-B3BC-FAC2-D17DA7CA31CF}"/>
                </a:ext>
              </a:extLst>
            </p:cNvPr>
            <p:cNvPicPr>
              <a:picLocks noChangeAspect="1"/>
            </p:cNvPicPr>
            <p:nvPr/>
          </p:nvPicPr>
          <p:blipFill>
            <a:blip r:embed="rId2"/>
            <a:stretch>
              <a:fillRect/>
            </a:stretch>
          </p:blipFill>
          <p:spPr>
            <a:xfrm>
              <a:off x="10247086" y="5945536"/>
              <a:ext cx="1944914" cy="912464"/>
            </a:xfrm>
            <a:prstGeom prst="rect">
              <a:avLst/>
            </a:prstGeom>
          </p:spPr>
        </p:pic>
        <p:pic>
          <p:nvPicPr>
            <p:cNvPr id="29" name="Picture 28">
              <a:extLst>
                <a:ext uri="{FF2B5EF4-FFF2-40B4-BE49-F238E27FC236}">
                  <a16:creationId xmlns:a16="http://schemas.microsoft.com/office/drawing/2014/main" id="{6BCBF2BB-DD05-F84D-339F-B1D9CB09C3DE}"/>
                </a:ext>
              </a:extLst>
            </p:cNvPr>
            <p:cNvPicPr>
              <a:picLocks noChangeAspect="1"/>
            </p:cNvPicPr>
            <p:nvPr/>
          </p:nvPicPr>
          <p:blipFill>
            <a:blip r:embed="rId3"/>
            <a:srcRect/>
            <a:stretch/>
          </p:blipFill>
          <p:spPr>
            <a:xfrm>
              <a:off x="119783" y="6119733"/>
              <a:ext cx="2693439" cy="564071"/>
            </a:xfrm>
            <a:prstGeom prst="rect">
              <a:avLst/>
            </a:prstGeom>
          </p:spPr>
        </p:pic>
        <p:pic>
          <p:nvPicPr>
            <p:cNvPr id="2" name="Picture 1" descr="A close up of a logo&#10;&#10;AI-generated content may be incorrect.">
              <a:extLst>
                <a:ext uri="{FF2B5EF4-FFF2-40B4-BE49-F238E27FC236}">
                  <a16:creationId xmlns:a16="http://schemas.microsoft.com/office/drawing/2014/main" id="{ACE743BB-4271-AF6E-22ED-BA5579DC8D2C}"/>
                </a:ext>
              </a:extLst>
            </p:cNvPr>
            <p:cNvPicPr>
              <a:picLocks noChangeAspect="1"/>
            </p:cNvPicPr>
            <p:nvPr/>
          </p:nvPicPr>
          <p:blipFill>
            <a:blip r:embed="rId4"/>
            <a:stretch>
              <a:fillRect/>
            </a:stretch>
          </p:blipFill>
          <p:spPr>
            <a:xfrm>
              <a:off x="4938638" y="6119732"/>
              <a:ext cx="2314725" cy="564071"/>
            </a:xfrm>
            <a:prstGeom prst="rect">
              <a:avLst/>
            </a:prstGeom>
          </p:spPr>
        </p:pic>
      </p:grpSp>
    </p:spTree>
    <p:extLst>
      <p:ext uri="{BB962C8B-B14F-4D97-AF65-F5344CB8AC3E}">
        <p14:creationId xmlns:p14="http://schemas.microsoft.com/office/powerpoint/2010/main" val="6224577"/>
      </p:ext>
    </p:extLst>
  </p:cSld>
  <p:clrMapOvr>
    <a:masterClrMapping/>
  </p:clrMapOvr>
</p:sld>
</file>

<file path=ppt/theme/theme1.xml><?xml version="1.0" encoding="utf-8"?>
<a:theme xmlns:a="http://schemas.openxmlformats.org/drawingml/2006/main" name="Office Teması">
  <a:themeElements>
    <a:clrScheme name="ENFiber">
      <a:dk1>
        <a:srgbClr val="000000"/>
      </a:dk1>
      <a:lt1>
        <a:srgbClr val="FFFFFF"/>
      </a:lt1>
      <a:dk2>
        <a:srgbClr val="1C2800"/>
      </a:dk2>
      <a:lt2>
        <a:srgbClr val="F9F6EE"/>
      </a:lt2>
      <a:accent1>
        <a:srgbClr val="E06D06"/>
      </a:accent1>
      <a:accent2>
        <a:srgbClr val="547B00"/>
      </a:accent2>
      <a:accent3>
        <a:srgbClr val="2F6F73"/>
      </a:accent3>
      <a:accent4>
        <a:srgbClr val="5B6C8F"/>
      </a:accent4>
      <a:accent5>
        <a:srgbClr val="795C8E"/>
      </a:accent5>
      <a:accent6>
        <a:srgbClr val="8A795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1571</TotalTime>
  <Words>128</Words>
  <Application>Microsoft Macintosh PowerPoint</Application>
  <PresentationFormat>Widescreen</PresentationFormat>
  <Paragraphs>18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Teması</vt:lpstr>
      <vt:lpstr>PowerPoint Presentation</vt:lpstr>
      <vt:lpstr>ENFiber Logos for Light Background </vt:lpstr>
      <vt:lpstr>ENFiber Logos for Dark Background </vt:lpstr>
      <vt:lpstr>COST and Horizon Europe Logos</vt:lpstr>
      <vt:lpstr>COST and Horizon Europe Logos</vt:lpstr>
      <vt:lpstr>PowerPoint Presentation</vt:lpstr>
      <vt:lpstr>Example text boxes</vt:lpstr>
      <vt:lpstr>Example text boxes</vt:lpstr>
      <vt:lpstr>PowerPoint Presentation</vt:lpstr>
      <vt:lpstr>PowerPoint Presentation</vt:lpstr>
      <vt:lpstr>PowerPoint Presentation</vt:lpstr>
      <vt:lpstr>PowerPoint Presentation</vt:lpstr>
      <vt:lpstr>PowerPoint Presentation</vt:lpstr>
      <vt:lpstr>PowerPoint Presentation</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Duygu Menteş</dc:creator>
  <cp:lastModifiedBy>Nice Erkan</cp:lastModifiedBy>
  <cp:revision>13</cp:revision>
  <dcterms:created xsi:type="dcterms:W3CDTF">2025-09-25T07:58:18Z</dcterms:created>
  <dcterms:modified xsi:type="dcterms:W3CDTF">2026-04-06T07:02:47Z</dcterms:modified>
</cp:coreProperties>
</file>